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03d0aff7823423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30ede21512a44b8"/>
  </p:sldMasterIdLst>
  <p:sldIdLst>
    <p:sldId xmlns:r="http://schemas.openxmlformats.org/officeDocument/2006/relationships" id="256" r:id="R99123a3e41214999"/>
    <p:sldId xmlns:r="http://schemas.openxmlformats.org/officeDocument/2006/relationships" id="257" r:id="R11ad74aee98a4165"/>
    <p:sldId xmlns:r="http://schemas.openxmlformats.org/officeDocument/2006/relationships" id="258" r:id="R103ead3b6a344fbe"/>
    <p:sldId xmlns:r="http://schemas.openxmlformats.org/officeDocument/2006/relationships" id="259" r:id="R442fdf29d1d8461e"/>
    <p:sldId xmlns:r="http://schemas.openxmlformats.org/officeDocument/2006/relationships" id="260" r:id="R3ba37d4000b94f57"/>
    <p:sldId xmlns:r="http://schemas.openxmlformats.org/officeDocument/2006/relationships" id="261" r:id="R784ef1ba5e324bd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30ede21512a44b8" /><Relationship Type="http://schemas.openxmlformats.org/officeDocument/2006/relationships/slide" Target="/ppt/slides/slide1.xml" Id="R99123a3e41214999" /><Relationship Type="http://schemas.openxmlformats.org/officeDocument/2006/relationships/slide" Target="/ppt/slides/slide2.xml" Id="R11ad74aee98a4165" /><Relationship Type="http://schemas.openxmlformats.org/officeDocument/2006/relationships/slide" Target="/ppt/slides/slide3.xml" Id="R103ead3b6a344fbe" /><Relationship Type="http://schemas.openxmlformats.org/officeDocument/2006/relationships/slide" Target="/ppt/slides/slide4.xml" Id="R442fdf29d1d8461e" /><Relationship Type="http://schemas.openxmlformats.org/officeDocument/2006/relationships/slide" Target="/ppt/slides/slide5.xml" Id="R3ba37d4000b94f57" /><Relationship Type="http://schemas.openxmlformats.org/officeDocument/2006/relationships/slide" Target="/ppt/slides/slide6.xml" Id="R784ef1ba5e324bd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acb54032cc64e9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4fd1f77ec145f1" /><Relationship Type="http://schemas.openxmlformats.org/officeDocument/2006/relationships/theme" Target="/ppt/slideMasters/theme/theme1.xml" Id="R2ccfbc14bf1440a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94fd1f77ec145f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496e03e30d409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bfcd95c64142e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310f4459c4460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4225a42df9443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9023aa383a4ac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56114b3bfd463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M.S.A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M.S.A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M.S.A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M.S.A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M.S.A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M.S.A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Venåsvegen 54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3691 Gransherad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928 299 708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M.S.A INVEST AS</a:t>
            </a:r>
          </a:p>
        </p:txBody>
      </p:sp>
    </p:spTree>
  </p:cSld>
  <p:clrMapOvr>
    <a:masterClrMapping xmlns:a="http://schemas.openxmlformats.org/drawingml/2006/main"/>
  </p:clrMapOvr>
</p:sld>
</file>