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795ff1ef764b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dd895144b94099"/>
  </p:sldMasterIdLst>
  <p:sldIdLst>
    <p:sldId xmlns:r="http://schemas.openxmlformats.org/officeDocument/2006/relationships" id="256" r:id="Rd88c680f996641b4"/>
    <p:sldId xmlns:r="http://schemas.openxmlformats.org/officeDocument/2006/relationships" id="257" r:id="R5caba1b8f094417b"/>
    <p:sldId xmlns:r="http://schemas.openxmlformats.org/officeDocument/2006/relationships" id="258" r:id="Re00ebcecf48047aa"/>
    <p:sldId xmlns:r="http://schemas.openxmlformats.org/officeDocument/2006/relationships" id="259" r:id="R8f3b34abe5554233"/>
    <p:sldId xmlns:r="http://schemas.openxmlformats.org/officeDocument/2006/relationships" id="260" r:id="R8618e55e51334374"/>
    <p:sldId xmlns:r="http://schemas.openxmlformats.org/officeDocument/2006/relationships" id="261" r:id="R7cf1d37e65544d31"/>
    <p:sldId xmlns:r="http://schemas.openxmlformats.org/officeDocument/2006/relationships" id="262" r:id="R4b1f3937b42b42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d895144b94099" /><Relationship Type="http://schemas.openxmlformats.org/officeDocument/2006/relationships/slide" Target="/ppt/slides/slide1.xml" Id="Rd88c680f996641b4" /><Relationship Type="http://schemas.openxmlformats.org/officeDocument/2006/relationships/slide" Target="/ppt/slides/slide2.xml" Id="R5caba1b8f094417b" /><Relationship Type="http://schemas.openxmlformats.org/officeDocument/2006/relationships/slide" Target="/ppt/slides/slide3.xml" Id="Re00ebcecf48047aa" /><Relationship Type="http://schemas.openxmlformats.org/officeDocument/2006/relationships/slide" Target="/ppt/slides/slide4.xml" Id="R8f3b34abe5554233" /><Relationship Type="http://schemas.openxmlformats.org/officeDocument/2006/relationships/slide" Target="/ppt/slides/slide5.xml" Id="R8618e55e51334374" /><Relationship Type="http://schemas.openxmlformats.org/officeDocument/2006/relationships/slide" Target="/ppt/slides/slide6.xml" Id="R7cf1d37e65544d31" /><Relationship Type="http://schemas.openxmlformats.org/officeDocument/2006/relationships/slide" Target="/ppt/slides/slide7.xml" Id="R4b1f3937b42b42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1e133f2a248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be55e0e314f5d" /><Relationship Type="http://schemas.openxmlformats.org/officeDocument/2006/relationships/theme" Target="/ppt/slideMasters/theme/theme1.xml" Id="Rd49d004690114b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cbe55e0e314f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ed79d18c04c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d295695bd47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7abb4140649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a793985974c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c26d5de0344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7c2045c7846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7ad523ed542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PARAPLY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PARAPLY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−33 697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2 923 803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CROSSCONSULT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PAPAS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Norik AS, Aker Stadion, inngang 7, Julsundvegen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928 295 907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