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8be05eee984e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372f088c80497f"/>
  </p:sldMasterIdLst>
  <p:sldIdLst>
    <p:sldId xmlns:r="http://schemas.openxmlformats.org/officeDocument/2006/relationships" id="256" r:id="R10f14b8c2f9d4fc6"/>
    <p:sldId xmlns:r="http://schemas.openxmlformats.org/officeDocument/2006/relationships" id="257" r:id="Rf7718e31eb8b46eb"/>
    <p:sldId xmlns:r="http://schemas.openxmlformats.org/officeDocument/2006/relationships" id="258" r:id="R7a630f412fb24732"/>
    <p:sldId xmlns:r="http://schemas.openxmlformats.org/officeDocument/2006/relationships" id="259" r:id="R13ccde729ad14f09"/>
    <p:sldId xmlns:r="http://schemas.openxmlformats.org/officeDocument/2006/relationships" id="260" r:id="R1c7c148bff4c49ee"/>
    <p:sldId xmlns:r="http://schemas.openxmlformats.org/officeDocument/2006/relationships" id="261" r:id="R50926558f8024ed3"/>
    <p:sldId xmlns:r="http://schemas.openxmlformats.org/officeDocument/2006/relationships" id="262" r:id="R77ad679d733641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72f088c80497f" /><Relationship Type="http://schemas.openxmlformats.org/officeDocument/2006/relationships/slide" Target="/ppt/slides/slide1.xml" Id="R10f14b8c2f9d4fc6" /><Relationship Type="http://schemas.openxmlformats.org/officeDocument/2006/relationships/slide" Target="/ppt/slides/slide2.xml" Id="Rf7718e31eb8b46eb" /><Relationship Type="http://schemas.openxmlformats.org/officeDocument/2006/relationships/slide" Target="/ppt/slides/slide3.xml" Id="R7a630f412fb24732" /><Relationship Type="http://schemas.openxmlformats.org/officeDocument/2006/relationships/slide" Target="/ppt/slides/slide4.xml" Id="R13ccde729ad14f09" /><Relationship Type="http://schemas.openxmlformats.org/officeDocument/2006/relationships/slide" Target="/ppt/slides/slide5.xml" Id="R1c7c148bff4c49ee" /><Relationship Type="http://schemas.openxmlformats.org/officeDocument/2006/relationships/slide" Target="/ppt/slides/slide6.xml" Id="R50926558f8024ed3" /><Relationship Type="http://schemas.openxmlformats.org/officeDocument/2006/relationships/slide" Target="/ppt/slides/slide7.xml" Id="R77ad679d733641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37cb3e88a49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ab2c518a44bb6" /><Relationship Type="http://schemas.openxmlformats.org/officeDocument/2006/relationships/theme" Target="/ppt/slideMasters/theme/theme1.xml" Id="Rf31ad6c44a884d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eab2c518a44b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5b8ca59e249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d44d189874c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5a1dbb44c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b1b2b479f49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80c9389bb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f3afa2d7641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9605cc4c8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CESS HOLDING AS ble etablert [år] og holder til i Hornindal.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OLAV SÆTREN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Tomasgardvegen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6763 Hornindal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928 295 656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