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2061ae04db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ea2722f4449fc"/>
  </p:sldMasterIdLst>
  <p:sldIdLst>
    <p:sldId xmlns:r="http://schemas.openxmlformats.org/officeDocument/2006/relationships" id="256" r:id="R9b06274dbbee4d44"/>
    <p:sldId xmlns:r="http://schemas.openxmlformats.org/officeDocument/2006/relationships" id="257" r:id="R83c57a4a65c24aab"/>
    <p:sldId xmlns:r="http://schemas.openxmlformats.org/officeDocument/2006/relationships" id="258" r:id="Rbc28fdae9cbb49b5"/>
    <p:sldId xmlns:r="http://schemas.openxmlformats.org/officeDocument/2006/relationships" id="259" r:id="R20c7739aa8dc42f8"/>
    <p:sldId xmlns:r="http://schemas.openxmlformats.org/officeDocument/2006/relationships" id="260" r:id="R78ae9ea7216e4ba3"/>
    <p:sldId xmlns:r="http://schemas.openxmlformats.org/officeDocument/2006/relationships" id="261" r:id="R7913e6a3d0f646d2"/>
    <p:sldId xmlns:r="http://schemas.openxmlformats.org/officeDocument/2006/relationships" id="262" r:id="Rec6ee57b1d8f43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ea2722f4449fc" /><Relationship Type="http://schemas.openxmlformats.org/officeDocument/2006/relationships/slide" Target="/ppt/slides/slide1.xml" Id="R9b06274dbbee4d44" /><Relationship Type="http://schemas.openxmlformats.org/officeDocument/2006/relationships/slide" Target="/ppt/slides/slide2.xml" Id="R83c57a4a65c24aab" /><Relationship Type="http://schemas.openxmlformats.org/officeDocument/2006/relationships/slide" Target="/ppt/slides/slide3.xml" Id="Rbc28fdae9cbb49b5" /><Relationship Type="http://schemas.openxmlformats.org/officeDocument/2006/relationships/slide" Target="/ppt/slides/slide4.xml" Id="R20c7739aa8dc42f8" /><Relationship Type="http://schemas.openxmlformats.org/officeDocument/2006/relationships/slide" Target="/ppt/slides/slide5.xml" Id="R78ae9ea7216e4ba3" /><Relationship Type="http://schemas.openxmlformats.org/officeDocument/2006/relationships/slide" Target="/ppt/slides/slide6.xml" Id="R7913e6a3d0f646d2" /><Relationship Type="http://schemas.openxmlformats.org/officeDocument/2006/relationships/slide" Target="/ppt/slides/slide7.xml" Id="Rec6ee57b1d8f43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8d433fbfc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2949371c4959" /><Relationship Type="http://schemas.openxmlformats.org/officeDocument/2006/relationships/theme" Target="/ppt/slideMasters/theme/theme1.xml" Id="R9e2b64b4615640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642949371c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b49e9e83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c10f2e46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270b8c2cd42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8db1557ec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8e2f8756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6cd3e932f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b7944e414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HENRIK RYEN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PERNILLE HAUGE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