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69df64bed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7cada009342cb"/>
  </p:sldMasterIdLst>
  <p:sldIdLst>
    <p:sldId xmlns:r="http://schemas.openxmlformats.org/officeDocument/2006/relationships" id="256" r:id="Rb8b2b61f06c549af"/>
    <p:sldId xmlns:r="http://schemas.openxmlformats.org/officeDocument/2006/relationships" id="257" r:id="R3431c0bd7b034dc1"/>
    <p:sldId xmlns:r="http://schemas.openxmlformats.org/officeDocument/2006/relationships" id="258" r:id="R88388aa6429842bc"/>
    <p:sldId xmlns:r="http://schemas.openxmlformats.org/officeDocument/2006/relationships" id="259" r:id="R97ec958c98634f9c"/>
    <p:sldId xmlns:r="http://schemas.openxmlformats.org/officeDocument/2006/relationships" id="260" r:id="R07b1893b6a314f57"/>
    <p:sldId xmlns:r="http://schemas.openxmlformats.org/officeDocument/2006/relationships" id="261" r:id="Rd505d4231313488f"/>
    <p:sldId xmlns:r="http://schemas.openxmlformats.org/officeDocument/2006/relationships" id="262" r:id="R96303d38f27c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7cada009342cb" /><Relationship Type="http://schemas.openxmlformats.org/officeDocument/2006/relationships/slide" Target="/ppt/slides/slide1.xml" Id="Rb8b2b61f06c549af" /><Relationship Type="http://schemas.openxmlformats.org/officeDocument/2006/relationships/slide" Target="/ppt/slides/slide2.xml" Id="R3431c0bd7b034dc1" /><Relationship Type="http://schemas.openxmlformats.org/officeDocument/2006/relationships/slide" Target="/ppt/slides/slide3.xml" Id="R88388aa6429842bc" /><Relationship Type="http://schemas.openxmlformats.org/officeDocument/2006/relationships/slide" Target="/ppt/slides/slide4.xml" Id="R97ec958c98634f9c" /><Relationship Type="http://schemas.openxmlformats.org/officeDocument/2006/relationships/slide" Target="/ppt/slides/slide5.xml" Id="R07b1893b6a314f57" /><Relationship Type="http://schemas.openxmlformats.org/officeDocument/2006/relationships/slide" Target="/ppt/slides/slide6.xml" Id="Rd505d4231313488f" /><Relationship Type="http://schemas.openxmlformats.org/officeDocument/2006/relationships/slide" Target="/ppt/slides/slide7.xml" Id="R96303d38f27c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dda794dcb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fa560e0743e0" /><Relationship Type="http://schemas.openxmlformats.org/officeDocument/2006/relationships/theme" Target="/ppt/slideMasters/theme/theme1.xml" Id="Rc3cf67f74c90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7fa560e07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1f9be761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fb17bf0c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9c34f335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4c76d9cec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686f06aa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41c1a83e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88180c55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