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8ffdcc933941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31157d4ea747b6"/>
  </p:sldMasterIdLst>
  <p:sldIdLst>
    <p:sldId xmlns:r="http://schemas.openxmlformats.org/officeDocument/2006/relationships" id="256" r:id="Rdb5ca1f75bcb498e"/>
    <p:sldId xmlns:r="http://schemas.openxmlformats.org/officeDocument/2006/relationships" id="257" r:id="R35f5a13ab10b4ece"/>
    <p:sldId xmlns:r="http://schemas.openxmlformats.org/officeDocument/2006/relationships" id="258" r:id="R61e4fcd8442e4569"/>
    <p:sldId xmlns:r="http://schemas.openxmlformats.org/officeDocument/2006/relationships" id="259" r:id="R272c328938f84a93"/>
    <p:sldId xmlns:r="http://schemas.openxmlformats.org/officeDocument/2006/relationships" id="260" r:id="Rc4a9fb6e06a0468e"/>
    <p:sldId xmlns:r="http://schemas.openxmlformats.org/officeDocument/2006/relationships" id="261" r:id="Rabea70f56bdc473a"/>
    <p:sldId xmlns:r="http://schemas.openxmlformats.org/officeDocument/2006/relationships" id="262" r:id="R0cf8adb3dd334f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1157d4ea747b6" /><Relationship Type="http://schemas.openxmlformats.org/officeDocument/2006/relationships/slide" Target="/ppt/slides/slide1.xml" Id="Rdb5ca1f75bcb498e" /><Relationship Type="http://schemas.openxmlformats.org/officeDocument/2006/relationships/slide" Target="/ppt/slides/slide2.xml" Id="R35f5a13ab10b4ece" /><Relationship Type="http://schemas.openxmlformats.org/officeDocument/2006/relationships/slide" Target="/ppt/slides/slide3.xml" Id="R61e4fcd8442e4569" /><Relationship Type="http://schemas.openxmlformats.org/officeDocument/2006/relationships/slide" Target="/ppt/slides/slide4.xml" Id="R272c328938f84a93" /><Relationship Type="http://schemas.openxmlformats.org/officeDocument/2006/relationships/slide" Target="/ppt/slides/slide5.xml" Id="Rc4a9fb6e06a0468e" /><Relationship Type="http://schemas.openxmlformats.org/officeDocument/2006/relationships/slide" Target="/ppt/slides/slide6.xml" Id="Rabea70f56bdc473a" /><Relationship Type="http://schemas.openxmlformats.org/officeDocument/2006/relationships/slide" Target="/ppt/slides/slide7.xml" Id="R0cf8adb3dd334f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59661b1acf42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82aac50e44b2e" /><Relationship Type="http://schemas.openxmlformats.org/officeDocument/2006/relationships/theme" Target="/ppt/slideMasters/theme/theme1.xml" Id="Rec14933b016f4b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082aac50e44b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269fd166947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8c6a6e06a41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82f69236b4c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5bcfafb3844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fb0bd5f0748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5ef5622b944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144cadeb846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EFJ-HOLDING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EFJ-HOLDING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−362 788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6 516 975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53 723 709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54 311 932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EVA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Romsaas Allé 17D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2063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928 285 626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