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90fb0b696c41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70fd3831084856"/>
  </p:sldMasterIdLst>
  <p:sldIdLst>
    <p:sldId xmlns:r="http://schemas.openxmlformats.org/officeDocument/2006/relationships" id="256" r:id="R55064d9cd55b4e9b"/>
    <p:sldId xmlns:r="http://schemas.openxmlformats.org/officeDocument/2006/relationships" id="257" r:id="Ra11ab22670eb473d"/>
    <p:sldId xmlns:r="http://schemas.openxmlformats.org/officeDocument/2006/relationships" id="258" r:id="Rdd2a80e89d644b82"/>
    <p:sldId xmlns:r="http://schemas.openxmlformats.org/officeDocument/2006/relationships" id="259" r:id="Ra755f1d614f94ac9"/>
    <p:sldId xmlns:r="http://schemas.openxmlformats.org/officeDocument/2006/relationships" id="260" r:id="R48a91f8d3f524c33"/>
    <p:sldId xmlns:r="http://schemas.openxmlformats.org/officeDocument/2006/relationships" id="261" r:id="Rf7b8f891aea646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0fd3831084856" /><Relationship Type="http://schemas.openxmlformats.org/officeDocument/2006/relationships/slide" Target="/ppt/slides/slide1.xml" Id="R55064d9cd55b4e9b" /><Relationship Type="http://schemas.openxmlformats.org/officeDocument/2006/relationships/slide" Target="/ppt/slides/slide2.xml" Id="Ra11ab22670eb473d" /><Relationship Type="http://schemas.openxmlformats.org/officeDocument/2006/relationships/slide" Target="/ppt/slides/slide3.xml" Id="Rdd2a80e89d644b82" /><Relationship Type="http://schemas.openxmlformats.org/officeDocument/2006/relationships/slide" Target="/ppt/slides/slide4.xml" Id="Ra755f1d614f94ac9" /><Relationship Type="http://schemas.openxmlformats.org/officeDocument/2006/relationships/slide" Target="/ppt/slides/slide5.xml" Id="R48a91f8d3f524c33" /><Relationship Type="http://schemas.openxmlformats.org/officeDocument/2006/relationships/slide" Target="/ppt/slides/slide6.xml" Id="Rf7b8f891aea646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b08b73f8f40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09fc1c85e4ad3" /><Relationship Type="http://schemas.openxmlformats.org/officeDocument/2006/relationships/theme" Target="/ppt/slideMasters/theme/theme1.xml" Id="Rbd2da6b265fe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f09fc1c85e4a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baf3c878745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aa730ebd341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ca5ee211e40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eb2e59074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540da65d744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d09d3fe374a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EFJ-HOLDING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Romsaas Allé 17D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928 285 626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