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8c19cf7eda41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719706f4074c46"/>
  </p:sldMasterIdLst>
  <p:sldIdLst>
    <p:sldId xmlns:r="http://schemas.openxmlformats.org/officeDocument/2006/relationships" id="256" r:id="R3ead1ff4472d4c65"/>
    <p:sldId xmlns:r="http://schemas.openxmlformats.org/officeDocument/2006/relationships" id="257" r:id="Rd774902a39874291"/>
    <p:sldId xmlns:r="http://schemas.openxmlformats.org/officeDocument/2006/relationships" id="258" r:id="R5faf296e82964689"/>
    <p:sldId xmlns:r="http://schemas.openxmlformats.org/officeDocument/2006/relationships" id="259" r:id="Rc5c44abb32b2458d"/>
    <p:sldId xmlns:r="http://schemas.openxmlformats.org/officeDocument/2006/relationships" id="260" r:id="R4acf1032b60048b8"/>
    <p:sldId xmlns:r="http://schemas.openxmlformats.org/officeDocument/2006/relationships" id="261" r:id="R878321d2f8dc4dff"/>
    <p:sldId xmlns:r="http://schemas.openxmlformats.org/officeDocument/2006/relationships" id="262" r:id="R2cda81ead47447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19706f4074c46" /><Relationship Type="http://schemas.openxmlformats.org/officeDocument/2006/relationships/slide" Target="/ppt/slides/slide1.xml" Id="R3ead1ff4472d4c65" /><Relationship Type="http://schemas.openxmlformats.org/officeDocument/2006/relationships/slide" Target="/ppt/slides/slide2.xml" Id="Rd774902a39874291" /><Relationship Type="http://schemas.openxmlformats.org/officeDocument/2006/relationships/slide" Target="/ppt/slides/slide3.xml" Id="R5faf296e82964689" /><Relationship Type="http://schemas.openxmlformats.org/officeDocument/2006/relationships/slide" Target="/ppt/slides/slide4.xml" Id="Rc5c44abb32b2458d" /><Relationship Type="http://schemas.openxmlformats.org/officeDocument/2006/relationships/slide" Target="/ppt/slides/slide5.xml" Id="R4acf1032b60048b8" /><Relationship Type="http://schemas.openxmlformats.org/officeDocument/2006/relationships/slide" Target="/ppt/slides/slide6.xml" Id="R878321d2f8dc4dff" /><Relationship Type="http://schemas.openxmlformats.org/officeDocument/2006/relationships/slide" Target="/ppt/slides/slide7.xml" Id="R2cda81ead47447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409326f8447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5ee9307324eb8" /><Relationship Type="http://schemas.openxmlformats.org/officeDocument/2006/relationships/theme" Target="/ppt/slideMasters/theme/theme1.xml" Id="R9da2c5de402a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55ee9307324e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3536f8815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217127d2141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8ba80d1e24d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0361ce5c1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6ee593f2540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922e73c9d41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7cea758534a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GYNTLAND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GYNTLAND AS ble etablert [år] og holder til i Tennfjord.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27 030 297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65 727 541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65 863 159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PER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Tennfjordneset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6264 Tennfjord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