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76b324fd83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8663c8a994928"/>
  </p:sldMasterIdLst>
  <p:sldIdLst>
    <p:sldId xmlns:r="http://schemas.openxmlformats.org/officeDocument/2006/relationships" id="256" r:id="Ra8fafdbf3fad4890"/>
    <p:sldId xmlns:r="http://schemas.openxmlformats.org/officeDocument/2006/relationships" id="257" r:id="R33cfa9267bad4b40"/>
    <p:sldId xmlns:r="http://schemas.openxmlformats.org/officeDocument/2006/relationships" id="258" r:id="Rc027369a07c14460"/>
    <p:sldId xmlns:r="http://schemas.openxmlformats.org/officeDocument/2006/relationships" id="259" r:id="R7a01447c5faf4e02"/>
    <p:sldId xmlns:r="http://schemas.openxmlformats.org/officeDocument/2006/relationships" id="260" r:id="R338dff3f17ff4e36"/>
    <p:sldId xmlns:r="http://schemas.openxmlformats.org/officeDocument/2006/relationships" id="261" r:id="R5b6fcc5967074026"/>
    <p:sldId xmlns:r="http://schemas.openxmlformats.org/officeDocument/2006/relationships" id="262" r:id="Rcd2e905e2b084d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8663c8a994928" /><Relationship Type="http://schemas.openxmlformats.org/officeDocument/2006/relationships/slide" Target="/ppt/slides/slide1.xml" Id="Ra8fafdbf3fad4890" /><Relationship Type="http://schemas.openxmlformats.org/officeDocument/2006/relationships/slide" Target="/ppt/slides/slide2.xml" Id="R33cfa9267bad4b40" /><Relationship Type="http://schemas.openxmlformats.org/officeDocument/2006/relationships/slide" Target="/ppt/slides/slide3.xml" Id="Rc027369a07c14460" /><Relationship Type="http://schemas.openxmlformats.org/officeDocument/2006/relationships/slide" Target="/ppt/slides/slide4.xml" Id="R7a01447c5faf4e02" /><Relationship Type="http://schemas.openxmlformats.org/officeDocument/2006/relationships/slide" Target="/ppt/slides/slide5.xml" Id="R338dff3f17ff4e36" /><Relationship Type="http://schemas.openxmlformats.org/officeDocument/2006/relationships/slide" Target="/ppt/slides/slide6.xml" Id="R5b6fcc5967074026" /><Relationship Type="http://schemas.openxmlformats.org/officeDocument/2006/relationships/slide" Target="/ppt/slides/slide7.xml" Id="Rcd2e905e2b084d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eb4cb082d40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1177b04948ed" /><Relationship Type="http://schemas.openxmlformats.org/officeDocument/2006/relationships/theme" Target="/ppt/slideMasters/theme/theme1.xml" Id="R98134020e8c545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921177b049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82f6715e46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6f8d8115841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4a748b841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1ca33eea3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8f8e4fc804e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55115f21545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475b7cae41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