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6d2795d8264d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66969aca89445e"/>
  </p:sldMasterIdLst>
  <p:sldIdLst>
    <p:sldId xmlns:r="http://schemas.openxmlformats.org/officeDocument/2006/relationships" id="256" r:id="R9d308f42085142d9"/>
    <p:sldId xmlns:r="http://schemas.openxmlformats.org/officeDocument/2006/relationships" id="257" r:id="R76067d81275a49b8"/>
    <p:sldId xmlns:r="http://schemas.openxmlformats.org/officeDocument/2006/relationships" id="258" r:id="R0b40d9d67df748ce"/>
    <p:sldId xmlns:r="http://schemas.openxmlformats.org/officeDocument/2006/relationships" id="259" r:id="R3e0ad25a456248ce"/>
    <p:sldId xmlns:r="http://schemas.openxmlformats.org/officeDocument/2006/relationships" id="260" r:id="Rff77ee491a654bc9"/>
    <p:sldId xmlns:r="http://schemas.openxmlformats.org/officeDocument/2006/relationships" id="261" r:id="R597af641d4b244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66969aca89445e" /><Relationship Type="http://schemas.openxmlformats.org/officeDocument/2006/relationships/slide" Target="/ppt/slides/slide1.xml" Id="R9d308f42085142d9" /><Relationship Type="http://schemas.openxmlformats.org/officeDocument/2006/relationships/slide" Target="/ppt/slides/slide2.xml" Id="R76067d81275a49b8" /><Relationship Type="http://schemas.openxmlformats.org/officeDocument/2006/relationships/slide" Target="/ppt/slides/slide3.xml" Id="R0b40d9d67df748ce" /><Relationship Type="http://schemas.openxmlformats.org/officeDocument/2006/relationships/slide" Target="/ppt/slides/slide4.xml" Id="R3e0ad25a456248ce" /><Relationship Type="http://schemas.openxmlformats.org/officeDocument/2006/relationships/slide" Target="/ppt/slides/slide5.xml" Id="Rff77ee491a654bc9" /><Relationship Type="http://schemas.openxmlformats.org/officeDocument/2006/relationships/slide" Target="/ppt/slides/slide6.xml" Id="R597af641d4b244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1fe537397844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fe3a3ecca4e0a" /><Relationship Type="http://schemas.openxmlformats.org/officeDocument/2006/relationships/theme" Target="/ppt/slideMasters/theme/theme1.xml" Id="Rf88c5043854945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efe3a3ecca4e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1ceead4ce47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4aeefbc394d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f4be50e8249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b7169eea84b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2332310b144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846f2072a4c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ANNE-LENE LANGØY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Horgvegen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7055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928 284 646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