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8534e55ee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7fe7ddc2c49a7"/>
  </p:sldMasterIdLst>
  <p:sldIdLst>
    <p:sldId xmlns:r="http://schemas.openxmlformats.org/officeDocument/2006/relationships" id="256" r:id="R2ad4803b942241d5"/>
    <p:sldId xmlns:r="http://schemas.openxmlformats.org/officeDocument/2006/relationships" id="257" r:id="Ra37d2a73a13c412e"/>
    <p:sldId xmlns:r="http://schemas.openxmlformats.org/officeDocument/2006/relationships" id="258" r:id="R673e8f1670384d05"/>
    <p:sldId xmlns:r="http://schemas.openxmlformats.org/officeDocument/2006/relationships" id="259" r:id="R29159ad4c2974e6a"/>
    <p:sldId xmlns:r="http://schemas.openxmlformats.org/officeDocument/2006/relationships" id="260" r:id="Reb4e54a09d0d45a3"/>
    <p:sldId xmlns:r="http://schemas.openxmlformats.org/officeDocument/2006/relationships" id="261" r:id="Re89b03a16ab24657"/>
    <p:sldId xmlns:r="http://schemas.openxmlformats.org/officeDocument/2006/relationships" id="262" r:id="Re6a4d0264d9c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7fe7ddc2c49a7" /><Relationship Type="http://schemas.openxmlformats.org/officeDocument/2006/relationships/slide" Target="/ppt/slides/slide1.xml" Id="R2ad4803b942241d5" /><Relationship Type="http://schemas.openxmlformats.org/officeDocument/2006/relationships/slide" Target="/ppt/slides/slide2.xml" Id="Ra37d2a73a13c412e" /><Relationship Type="http://schemas.openxmlformats.org/officeDocument/2006/relationships/slide" Target="/ppt/slides/slide3.xml" Id="R673e8f1670384d05" /><Relationship Type="http://schemas.openxmlformats.org/officeDocument/2006/relationships/slide" Target="/ppt/slides/slide4.xml" Id="R29159ad4c2974e6a" /><Relationship Type="http://schemas.openxmlformats.org/officeDocument/2006/relationships/slide" Target="/ppt/slides/slide5.xml" Id="Reb4e54a09d0d45a3" /><Relationship Type="http://schemas.openxmlformats.org/officeDocument/2006/relationships/slide" Target="/ppt/slides/slide6.xml" Id="Re89b03a16ab24657" /><Relationship Type="http://schemas.openxmlformats.org/officeDocument/2006/relationships/slide" Target="/ppt/slides/slide7.xml" Id="Re6a4d0264d9c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1fe5b4c06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c6d4ff6fc405d" /><Relationship Type="http://schemas.openxmlformats.org/officeDocument/2006/relationships/theme" Target="/ppt/slideMasters/theme/theme1.xml" Id="Rc17de5dc4901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c6d4ff6fc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bacc7ff5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e445acb4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c024c208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6c693841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508b1a0f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3d06aeff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a3b255de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