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7c90b5ccbb49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c2cdd53ced491c"/>
  </p:sldMasterIdLst>
  <p:sldIdLst>
    <p:sldId xmlns:r="http://schemas.openxmlformats.org/officeDocument/2006/relationships" id="256" r:id="R7d023e46040f4ce4"/>
    <p:sldId xmlns:r="http://schemas.openxmlformats.org/officeDocument/2006/relationships" id="257" r:id="R1e1c35416f094310"/>
    <p:sldId xmlns:r="http://schemas.openxmlformats.org/officeDocument/2006/relationships" id="258" r:id="R287f7708e5da4d62"/>
    <p:sldId xmlns:r="http://schemas.openxmlformats.org/officeDocument/2006/relationships" id="259" r:id="Rd36e34c8d56045b4"/>
    <p:sldId xmlns:r="http://schemas.openxmlformats.org/officeDocument/2006/relationships" id="260" r:id="R8fc79ce3c77840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c2cdd53ced491c" /><Relationship Type="http://schemas.openxmlformats.org/officeDocument/2006/relationships/slide" Target="/ppt/slides/slide1.xml" Id="R7d023e46040f4ce4" /><Relationship Type="http://schemas.openxmlformats.org/officeDocument/2006/relationships/slide" Target="/ppt/slides/slide2.xml" Id="R1e1c35416f094310" /><Relationship Type="http://schemas.openxmlformats.org/officeDocument/2006/relationships/slide" Target="/ppt/slides/slide3.xml" Id="R287f7708e5da4d62" /><Relationship Type="http://schemas.openxmlformats.org/officeDocument/2006/relationships/slide" Target="/ppt/slides/slide4.xml" Id="Rd36e34c8d56045b4" /><Relationship Type="http://schemas.openxmlformats.org/officeDocument/2006/relationships/slide" Target="/ppt/slides/slide5.xml" Id="R8fc79ce3c77840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316c3b105843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ad4b78feb46d8" /><Relationship Type="http://schemas.openxmlformats.org/officeDocument/2006/relationships/theme" Target="/ppt/slideMasters/theme/theme1.xml" Id="Rb5d0607c9ab946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3ad4b78feb46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16638023c4d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12861b0514d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c0fce9b8640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45eca8d864f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52b1b964348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CIVITAN FARSUND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CIVITAN FARSUND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CIVITAN FARSUND ble etablert [år] og holder til i Farsund.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CIVITAN FARSUND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CIVITAN FARSUND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CIVITAN FARSUND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Åptefossveien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928 276 872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CIVITAN FARSUND</a:t>
            </a:r>
          </a:p>
        </p:txBody>
      </p:sp>
    </p:spTree>
  </p:cSld>
  <p:clrMapOvr>
    <a:masterClrMapping xmlns:a="http://schemas.openxmlformats.org/drawingml/2006/main"/>
  </p:clrMapOvr>
</p:sld>
</file>