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c2f705ad5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0c2a609894020"/>
  </p:sldMasterIdLst>
  <p:sldIdLst>
    <p:sldId xmlns:r="http://schemas.openxmlformats.org/officeDocument/2006/relationships" id="256" r:id="R9bdcb841e2b24b67"/>
    <p:sldId xmlns:r="http://schemas.openxmlformats.org/officeDocument/2006/relationships" id="257" r:id="R67193708480c4f35"/>
    <p:sldId xmlns:r="http://schemas.openxmlformats.org/officeDocument/2006/relationships" id="258" r:id="R2f98b81bf5ac4eac"/>
    <p:sldId xmlns:r="http://schemas.openxmlformats.org/officeDocument/2006/relationships" id="259" r:id="Rf534de33cf2e4465"/>
    <p:sldId xmlns:r="http://schemas.openxmlformats.org/officeDocument/2006/relationships" id="260" r:id="Rb96ddcf0a6834af0"/>
    <p:sldId xmlns:r="http://schemas.openxmlformats.org/officeDocument/2006/relationships" id="261" r:id="Rbae64e98c7b6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0c2a609894020" /><Relationship Type="http://schemas.openxmlformats.org/officeDocument/2006/relationships/slide" Target="/ppt/slides/slide1.xml" Id="R9bdcb841e2b24b67" /><Relationship Type="http://schemas.openxmlformats.org/officeDocument/2006/relationships/slide" Target="/ppt/slides/slide2.xml" Id="R67193708480c4f35" /><Relationship Type="http://schemas.openxmlformats.org/officeDocument/2006/relationships/slide" Target="/ppt/slides/slide3.xml" Id="R2f98b81bf5ac4eac" /><Relationship Type="http://schemas.openxmlformats.org/officeDocument/2006/relationships/slide" Target="/ppt/slides/slide4.xml" Id="Rf534de33cf2e4465" /><Relationship Type="http://schemas.openxmlformats.org/officeDocument/2006/relationships/slide" Target="/ppt/slides/slide5.xml" Id="Rb96ddcf0a6834af0" /><Relationship Type="http://schemas.openxmlformats.org/officeDocument/2006/relationships/slide" Target="/ppt/slides/slide6.xml" Id="Rbae64e98c7b6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e4033c4c4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b7d5d26c4e8b" /><Relationship Type="http://schemas.openxmlformats.org/officeDocument/2006/relationships/theme" Target="/ppt/slideMasters/theme/theme1.xml" Id="Rb3d3ec5e48c8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eb7d5d26c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3870e2d2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92d44299d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c2c2699f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ebb4b458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a509ea88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14ccce40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