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042b70ff384e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d742da2ea643a0"/>
  </p:sldMasterIdLst>
  <p:sldIdLst>
    <p:sldId xmlns:r="http://schemas.openxmlformats.org/officeDocument/2006/relationships" id="256" r:id="R014faae4678a4e2c"/>
    <p:sldId xmlns:r="http://schemas.openxmlformats.org/officeDocument/2006/relationships" id="257" r:id="Rea561c220bd24966"/>
    <p:sldId xmlns:r="http://schemas.openxmlformats.org/officeDocument/2006/relationships" id="258" r:id="Ra5fdfd45ce2e4417"/>
    <p:sldId xmlns:r="http://schemas.openxmlformats.org/officeDocument/2006/relationships" id="259" r:id="R90a3f3e7b8374451"/>
    <p:sldId xmlns:r="http://schemas.openxmlformats.org/officeDocument/2006/relationships" id="260" r:id="R41eb1a6c42eb4b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d742da2ea643a0" /><Relationship Type="http://schemas.openxmlformats.org/officeDocument/2006/relationships/slide" Target="/ppt/slides/slide1.xml" Id="R014faae4678a4e2c" /><Relationship Type="http://schemas.openxmlformats.org/officeDocument/2006/relationships/slide" Target="/ppt/slides/slide2.xml" Id="Rea561c220bd24966" /><Relationship Type="http://schemas.openxmlformats.org/officeDocument/2006/relationships/slide" Target="/ppt/slides/slide3.xml" Id="Ra5fdfd45ce2e4417" /><Relationship Type="http://schemas.openxmlformats.org/officeDocument/2006/relationships/slide" Target="/ppt/slides/slide4.xml" Id="R90a3f3e7b8374451" /><Relationship Type="http://schemas.openxmlformats.org/officeDocument/2006/relationships/slide" Target="/ppt/slides/slide5.xml" Id="R41eb1a6c42eb4b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35d73d9cc4e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217f3deb94e11" /><Relationship Type="http://schemas.openxmlformats.org/officeDocument/2006/relationships/theme" Target="/ppt/slideMasters/theme/theme1.xml" Id="Rdfe8f20d34414a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e217f3deb94e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5838cbbb042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4baf1bf4c40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6115b61ff46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3590f5c3448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7046c849b4c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BAKKLAND ble etablert [år] og holder til i Storsteinnes.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Storbuktveien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9050 Storsteinnes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928 272 842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