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57c497098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408e00c004b5d"/>
  </p:sldMasterIdLst>
  <p:sldIdLst>
    <p:sldId xmlns:r="http://schemas.openxmlformats.org/officeDocument/2006/relationships" id="256" r:id="Rbf4c5a36a893447e"/>
    <p:sldId xmlns:r="http://schemas.openxmlformats.org/officeDocument/2006/relationships" id="257" r:id="Rb801af04b34a4c9a"/>
    <p:sldId xmlns:r="http://schemas.openxmlformats.org/officeDocument/2006/relationships" id="258" r:id="R1d7ab42d13ee4162"/>
    <p:sldId xmlns:r="http://schemas.openxmlformats.org/officeDocument/2006/relationships" id="259" r:id="R15d191f2c4a84620"/>
    <p:sldId xmlns:r="http://schemas.openxmlformats.org/officeDocument/2006/relationships" id="260" r:id="R7dedfa6d55074eca"/>
    <p:sldId xmlns:r="http://schemas.openxmlformats.org/officeDocument/2006/relationships" id="261" r:id="R5ce7fff95ba44139"/>
    <p:sldId xmlns:r="http://schemas.openxmlformats.org/officeDocument/2006/relationships" id="262" r:id="Ra668d247b546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408e00c004b5d" /><Relationship Type="http://schemas.openxmlformats.org/officeDocument/2006/relationships/slide" Target="/ppt/slides/slide1.xml" Id="Rbf4c5a36a893447e" /><Relationship Type="http://schemas.openxmlformats.org/officeDocument/2006/relationships/slide" Target="/ppt/slides/slide2.xml" Id="Rb801af04b34a4c9a" /><Relationship Type="http://schemas.openxmlformats.org/officeDocument/2006/relationships/slide" Target="/ppt/slides/slide3.xml" Id="R1d7ab42d13ee4162" /><Relationship Type="http://schemas.openxmlformats.org/officeDocument/2006/relationships/slide" Target="/ppt/slides/slide4.xml" Id="R15d191f2c4a84620" /><Relationship Type="http://schemas.openxmlformats.org/officeDocument/2006/relationships/slide" Target="/ppt/slides/slide5.xml" Id="R7dedfa6d55074eca" /><Relationship Type="http://schemas.openxmlformats.org/officeDocument/2006/relationships/slide" Target="/ppt/slides/slide6.xml" Id="R5ce7fff95ba44139" /><Relationship Type="http://schemas.openxmlformats.org/officeDocument/2006/relationships/slide" Target="/ppt/slides/slide7.xml" Id="Ra668d247b546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9e5181410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af1f606274491" /><Relationship Type="http://schemas.openxmlformats.org/officeDocument/2006/relationships/theme" Target="/ppt/slideMasters/theme/theme1.xml" Id="Rae8c6e2f5cdb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af1f60627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52fee86c4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1b98f62cf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3a2cbfd6d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1602bf95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70d322eef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9419a0d3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361f8b35f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