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66bc0905e34e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dcf83e7464728"/>
  </p:sldMasterIdLst>
  <p:sldIdLst>
    <p:sldId xmlns:r="http://schemas.openxmlformats.org/officeDocument/2006/relationships" id="256" r:id="Rd42dc449c6d64ac4"/>
    <p:sldId xmlns:r="http://schemas.openxmlformats.org/officeDocument/2006/relationships" id="257" r:id="Rdace4fa444da4de8"/>
    <p:sldId xmlns:r="http://schemas.openxmlformats.org/officeDocument/2006/relationships" id="258" r:id="Rce331e554c4143b6"/>
    <p:sldId xmlns:r="http://schemas.openxmlformats.org/officeDocument/2006/relationships" id="259" r:id="R4fb175b19f9f4d29"/>
    <p:sldId xmlns:r="http://schemas.openxmlformats.org/officeDocument/2006/relationships" id="260" r:id="R44722236b4944efc"/>
    <p:sldId xmlns:r="http://schemas.openxmlformats.org/officeDocument/2006/relationships" id="261" r:id="Rb0d0bfa966a644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dcf83e7464728" /><Relationship Type="http://schemas.openxmlformats.org/officeDocument/2006/relationships/slide" Target="/ppt/slides/slide1.xml" Id="Rd42dc449c6d64ac4" /><Relationship Type="http://schemas.openxmlformats.org/officeDocument/2006/relationships/slide" Target="/ppt/slides/slide2.xml" Id="Rdace4fa444da4de8" /><Relationship Type="http://schemas.openxmlformats.org/officeDocument/2006/relationships/slide" Target="/ppt/slides/slide3.xml" Id="Rce331e554c4143b6" /><Relationship Type="http://schemas.openxmlformats.org/officeDocument/2006/relationships/slide" Target="/ppt/slides/slide4.xml" Id="R4fb175b19f9f4d29" /><Relationship Type="http://schemas.openxmlformats.org/officeDocument/2006/relationships/slide" Target="/ppt/slides/slide5.xml" Id="R44722236b4944efc" /><Relationship Type="http://schemas.openxmlformats.org/officeDocument/2006/relationships/slide" Target="/ppt/slides/slide6.xml" Id="Rb0d0bfa966a644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038359df248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c3a70b4e84ed6" /><Relationship Type="http://schemas.openxmlformats.org/officeDocument/2006/relationships/theme" Target="/ppt/slideMasters/theme/theme1.xml" Id="R894e09ce30344a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6c3a70b4e84e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a416f450e4d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6214daf2247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8dd8d941e4a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611881dd945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585522a7e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79f5b99bb4a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JOHNSEN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Høyehaugen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928 258 238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INVESTERING AS</a:t>
            </a:r>
          </a:p>
        </p:txBody>
      </p:sp>
    </p:spTree>
  </p:cSld>
  <p:clrMapOvr>
    <a:masterClrMapping xmlns:a="http://schemas.openxmlformats.org/drawingml/2006/main"/>
  </p:clrMapOvr>
</p:sld>
</file>