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5d1775e10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8d17b783e4564"/>
  </p:sldMasterIdLst>
  <p:sldIdLst>
    <p:sldId xmlns:r="http://schemas.openxmlformats.org/officeDocument/2006/relationships" id="256" r:id="R1b77c0c037f94085"/>
    <p:sldId xmlns:r="http://schemas.openxmlformats.org/officeDocument/2006/relationships" id="257" r:id="R0138e0da604e4d0a"/>
    <p:sldId xmlns:r="http://schemas.openxmlformats.org/officeDocument/2006/relationships" id="258" r:id="Raef16447f4f94a3c"/>
    <p:sldId xmlns:r="http://schemas.openxmlformats.org/officeDocument/2006/relationships" id="259" r:id="R6fae31f991144752"/>
    <p:sldId xmlns:r="http://schemas.openxmlformats.org/officeDocument/2006/relationships" id="260" r:id="R1217bdecc5884207"/>
    <p:sldId xmlns:r="http://schemas.openxmlformats.org/officeDocument/2006/relationships" id="261" r:id="R70c340d785d24c08"/>
    <p:sldId xmlns:r="http://schemas.openxmlformats.org/officeDocument/2006/relationships" id="262" r:id="R7cf7bbb0cfde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8d17b783e4564" /><Relationship Type="http://schemas.openxmlformats.org/officeDocument/2006/relationships/slide" Target="/ppt/slides/slide1.xml" Id="R1b77c0c037f94085" /><Relationship Type="http://schemas.openxmlformats.org/officeDocument/2006/relationships/slide" Target="/ppt/slides/slide2.xml" Id="R0138e0da604e4d0a" /><Relationship Type="http://schemas.openxmlformats.org/officeDocument/2006/relationships/slide" Target="/ppt/slides/slide3.xml" Id="Raef16447f4f94a3c" /><Relationship Type="http://schemas.openxmlformats.org/officeDocument/2006/relationships/slide" Target="/ppt/slides/slide4.xml" Id="R6fae31f991144752" /><Relationship Type="http://schemas.openxmlformats.org/officeDocument/2006/relationships/slide" Target="/ppt/slides/slide5.xml" Id="R1217bdecc5884207" /><Relationship Type="http://schemas.openxmlformats.org/officeDocument/2006/relationships/slide" Target="/ppt/slides/slide6.xml" Id="R70c340d785d24c08" /><Relationship Type="http://schemas.openxmlformats.org/officeDocument/2006/relationships/slide" Target="/ppt/slides/slide7.xml" Id="R7cf7bbb0cfde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155a82ad9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f427209d34477" /><Relationship Type="http://schemas.openxmlformats.org/officeDocument/2006/relationships/theme" Target="/ppt/slideMasters/theme/theme1.xml" Id="R9197f1318740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f427209d3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b62bf9e7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23090f62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f22b33e4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c571c89a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cbdcf9e3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72c712ba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47700d29f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G. GUNDERSEN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−19 311 538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6 669 335 604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6 818 239 220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STIFTELSEN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928 252 108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