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5abb83e8e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f3828943a42c4"/>
  </p:sldMasterIdLst>
  <p:sldIdLst>
    <p:sldId xmlns:r="http://schemas.openxmlformats.org/officeDocument/2006/relationships" id="256" r:id="R375dfa8e3e434b1e"/>
    <p:sldId xmlns:r="http://schemas.openxmlformats.org/officeDocument/2006/relationships" id="257" r:id="Ra1947f761bc04897"/>
    <p:sldId xmlns:r="http://schemas.openxmlformats.org/officeDocument/2006/relationships" id="258" r:id="R5a5138cd52e642f8"/>
    <p:sldId xmlns:r="http://schemas.openxmlformats.org/officeDocument/2006/relationships" id="259" r:id="R95dceed2f95d4a03"/>
    <p:sldId xmlns:r="http://schemas.openxmlformats.org/officeDocument/2006/relationships" id="260" r:id="R12d902fe089440be"/>
    <p:sldId xmlns:r="http://schemas.openxmlformats.org/officeDocument/2006/relationships" id="261" r:id="R2eb5526925544d34"/>
    <p:sldId xmlns:r="http://schemas.openxmlformats.org/officeDocument/2006/relationships" id="262" r:id="Rb719c78a12da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f3828943a42c4" /><Relationship Type="http://schemas.openxmlformats.org/officeDocument/2006/relationships/slide" Target="/ppt/slides/slide1.xml" Id="R375dfa8e3e434b1e" /><Relationship Type="http://schemas.openxmlformats.org/officeDocument/2006/relationships/slide" Target="/ppt/slides/slide2.xml" Id="Ra1947f761bc04897" /><Relationship Type="http://schemas.openxmlformats.org/officeDocument/2006/relationships/slide" Target="/ppt/slides/slide3.xml" Id="R5a5138cd52e642f8" /><Relationship Type="http://schemas.openxmlformats.org/officeDocument/2006/relationships/slide" Target="/ppt/slides/slide4.xml" Id="R95dceed2f95d4a03" /><Relationship Type="http://schemas.openxmlformats.org/officeDocument/2006/relationships/slide" Target="/ppt/slides/slide5.xml" Id="R12d902fe089440be" /><Relationship Type="http://schemas.openxmlformats.org/officeDocument/2006/relationships/slide" Target="/ppt/slides/slide6.xml" Id="R2eb5526925544d34" /><Relationship Type="http://schemas.openxmlformats.org/officeDocument/2006/relationships/slide" Target="/ppt/slides/slide7.xml" Id="Rb719c78a12da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6ab721e68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f7fa1a424d76" /><Relationship Type="http://schemas.openxmlformats.org/officeDocument/2006/relationships/theme" Target="/ppt/slideMasters/theme/theme1.xml" Id="Rca1473fdece8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3f7fa1a42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bab3b238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8e7419c0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efcc8e4f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9fb9145a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bdd03c38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10c7009e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e512487f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