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988fddffd24d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b1e54185ef483d"/>
  </p:sldMasterIdLst>
  <p:sldIdLst>
    <p:sldId xmlns:r="http://schemas.openxmlformats.org/officeDocument/2006/relationships" id="256" r:id="R2e5eea6121b84639"/>
    <p:sldId xmlns:r="http://schemas.openxmlformats.org/officeDocument/2006/relationships" id="257" r:id="R1200b40da51147f5"/>
    <p:sldId xmlns:r="http://schemas.openxmlformats.org/officeDocument/2006/relationships" id="258" r:id="R8dbcc0f27ae04a7e"/>
    <p:sldId xmlns:r="http://schemas.openxmlformats.org/officeDocument/2006/relationships" id="259" r:id="R8af5b4c7b5b5453a"/>
    <p:sldId xmlns:r="http://schemas.openxmlformats.org/officeDocument/2006/relationships" id="260" r:id="Rb70fd0f14dd341ed"/>
    <p:sldId xmlns:r="http://schemas.openxmlformats.org/officeDocument/2006/relationships" id="261" r:id="R5f1048f70fa242be"/>
    <p:sldId xmlns:r="http://schemas.openxmlformats.org/officeDocument/2006/relationships" id="262" r:id="Ra7ee9e0a82df45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1e54185ef483d" /><Relationship Type="http://schemas.openxmlformats.org/officeDocument/2006/relationships/slide" Target="/ppt/slides/slide1.xml" Id="R2e5eea6121b84639" /><Relationship Type="http://schemas.openxmlformats.org/officeDocument/2006/relationships/slide" Target="/ppt/slides/slide2.xml" Id="R1200b40da51147f5" /><Relationship Type="http://schemas.openxmlformats.org/officeDocument/2006/relationships/slide" Target="/ppt/slides/slide3.xml" Id="R8dbcc0f27ae04a7e" /><Relationship Type="http://schemas.openxmlformats.org/officeDocument/2006/relationships/slide" Target="/ppt/slides/slide4.xml" Id="R8af5b4c7b5b5453a" /><Relationship Type="http://schemas.openxmlformats.org/officeDocument/2006/relationships/slide" Target="/ppt/slides/slide5.xml" Id="Rb70fd0f14dd341ed" /><Relationship Type="http://schemas.openxmlformats.org/officeDocument/2006/relationships/slide" Target="/ppt/slides/slide6.xml" Id="R5f1048f70fa242be" /><Relationship Type="http://schemas.openxmlformats.org/officeDocument/2006/relationships/slide" Target="/ppt/slides/slide7.xml" Id="Ra7ee9e0a82df45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5cd33ac8643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8e5f33cdc46bc" /><Relationship Type="http://schemas.openxmlformats.org/officeDocument/2006/relationships/theme" Target="/ppt/slideMasters/theme/theme1.xml" Id="R4730c9c8776f4b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a8e5f33cdc46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6c26dc34a44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c9d56323e49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d1b4a3bb742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19dbcca1d42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1e9db3c9a48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26205ac414b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4a72655e148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HENNA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6 472 395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67 823 114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69 920 859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IDAR ULSTEIN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