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fa66f74690341c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d0e4a11a2104ddf"/>
  </p:sldMasterIdLst>
  <p:sldIdLst>
    <p:sldId xmlns:r="http://schemas.openxmlformats.org/officeDocument/2006/relationships" id="256" r:id="Rddc22ee5ab974cf3"/>
    <p:sldId xmlns:r="http://schemas.openxmlformats.org/officeDocument/2006/relationships" id="257" r:id="R853ca872a20443bf"/>
    <p:sldId xmlns:r="http://schemas.openxmlformats.org/officeDocument/2006/relationships" id="258" r:id="R5838ca2e5c5a4194"/>
    <p:sldId xmlns:r="http://schemas.openxmlformats.org/officeDocument/2006/relationships" id="259" r:id="Ra5db4f1fc506443c"/>
    <p:sldId xmlns:r="http://schemas.openxmlformats.org/officeDocument/2006/relationships" id="260" r:id="R0b997117cea548c1"/>
    <p:sldId xmlns:r="http://schemas.openxmlformats.org/officeDocument/2006/relationships" id="261" r:id="R040fa6cd991e48a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d0e4a11a2104ddf" /><Relationship Type="http://schemas.openxmlformats.org/officeDocument/2006/relationships/slide" Target="/ppt/slides/slide1.xml" Id="Rddc22ee5ab974cf3" /><Relationship Type="http://schemas.openxmlformats.org/officeDocument/2006/relationships/slide" Target="/ppt/slides/slide2.xml" Id="R853ca872a20443bf" /><Relationship Type="http://schemas.openxmlformats.org/officeDocument/2006/relationships/slide" Target="/ppt/slides/slide3.xml" Id="R5838ca2e5c5a4194" /><Relationship Type="http://schemas.openxmlformats.org/officeDocument/2006/relationships/slide" Target="/ppt/slides/slide4.xml" Id="Ra5db4f1fc506443c" /><Relationship Type="http://schemas.openxmlformats.org/officeDocument/2006/relationships/slide" Target="/ppt/slides/slide5.xml" Id="R0b997117cea548c1" /><Relationship Type="http://schemas.openxmlformats.org/officeDocument/2006/relationships/slide" Target="/ppt/slides/slide6.xml" Id="R040fa6cd991e48a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daf117e489847c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95ab45c12248d7" /><Relationship Type="http://schemas.openxmlformats.org/officeDocument/2006/relationships/theme" Target="/ppt/slideMasters/theme/theme1.xml" Id="R40537c8b31d44d5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b95ab45c12248d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a3e6801a1641a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9fc5e015dc4c7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3727e47e8a42c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cc4461a44f448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c915a936ce413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27de26a5594f2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HENNA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HENNA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HENNA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HENNA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HENNA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HENNA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Gamlevegen 47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6065 Ulsteinvik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928 250 873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HENNA INVEST AS</a:t>
            </a:r>
          </a:p>
        </p:txBody>
      </p:sp>
    </p:spTree>
  </p:cSld>
  <p:clrMapOvr>
    <a:masterClrMapping xmlns:a="http://schemas.openxmlformats.org/drawingml/2006/main"/>
  </p:clrMapOvr>
</p:sld>
</file>