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a88ca77e7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95121f0bc4236"/>
  </p:sldMasterIdLst>
  <p:sldIdLst>
    <p:sldId xmlns:r="http://schemas.openxmlformats.org/officeDocument/2006/relationships" id="256" r:id="Ra3889a974ccf41d6"/>
    <p:sldId xmlns:r="http://schemas.openxmlformats.org/officeDocument/2006/relationships" id="257" r:id="R1a2410141beb44d6"/>
    <p:sldId xmlns:r="http://schemas.openxmlformats.org/officeDocument/2006/relationships" id="258" r:id="R55d4841caf614a3f"/>
    <p:sldId xmlns:r="http://schemas.openxmlformats.org/officeDocument/2006/relationships" id="259" r:id="R62104abdb5ff458c"/>
    <p:sldId xmlns:r="http://schemas.openxmlformats.org/officeDocument/2006/relationships" id="260" r:id="R4203a4bd32b14259"/>
    <p:sldId xmlns:r="http://schemas.openxmlformats.org/officeDocument/2006/relationships" id="261" r:id="R8acdd8ab8800470b"/>
    <p:sldId xmlns:r="http://schemas.openxmlformats.org/officeDocument/2006/relationships" id="262" r:id="R09ab244cdb24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95121f0bc4236" /><Relationship Type="http://schemas.openxmlformats.org/officeDocument/2006/relationships/slide" Target="/ppt/slides/slide1.xml" Id="Ra3889a974ccf41d6" /><Relationship Type="http://schemas.openxmlformats.org/officeDocument/2006/relationships/slide" Target="/ppt/slides/slide2.xml" Id="R1a2410141beb44d6" /><Relationship Type="http://schemas.openxmlformats.org/officeDocument/2006/relationships/slide" Target="/ppt/slides/slide3.xml" Id="R55d4841caf614a3f" /><Relationship Type="http://schemas.openxmlformats.org/officeDocument/2006/relationships/slide" Target="/ppt/slides/slide4.xml" Id="R62104abdb5ff458c" /><Relationship Type="http://schemas.openxmlformats.org/officeDocument/2006/relationships/slide" Target="/ppt/slides/slide5.xml" Id="R4203a4bd32b14259" /><Relationship Type="http://schemas.openxmlformats.org/officeDocument/2006/relationships/slide" Target="/ppt/slides/slide6.xml" Id="R8acdd8ab8800470b" /><Relationship Type="http://schemas.openxmlformats.org/officeDocument/2006/relationships/slide" Target="/ppt/slides/slide7.xml" Id="R09ab244cdb24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601b83ef7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4da5ffa04c6d" /><Relationship Type="http://schemas.openxmlformats.org/officeDocument/2006/relationships/theme" Target="/ppt/slideMasters/theme/theme1.xml" Id="Rbaa6a41993dd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d4da5ffa0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38531f6b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cedfec7f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0dd07c00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b74019ac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61b9971f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db462238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cd8e9f5a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