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1a11c0665748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a78fa82dd24dda"/>
  </p:sldMasterIdLst>
  <p:sldIdLst>
    <p:sldId xmlns:r="http://schemas.openxmlformats.org/officeDocument/2006/relationships" id="256" r:id="R77afe77c0b544830"/>
    <p:sldId xmlns:r="http://schemas.openxmlformats.org/officeDocument/2006/relationships" id="257" r:id="R0d24db358ef84465"/>
    <p:sldId xmlns:r="http://schemas.openxmlformats.org/officeDocument/2006/relationships" id="258" r:id="R83434f3132234932"/>
    <p:sldId xmlns:r="http://schemas.openxmlformats.org/officeDocument/2006/relationships" id="259" r:id="Reb701bff27334543"/>
    <p:sldId xmlns:r="http://schemas.openxmlformats.org/officeDocument/2006/relationships" id="260" r:id="R1230a1d2c4774eb2"/>
    <p:sldId xmlns:r="http://schemas.openxmlformats.org/officeDocument/2006/relationships" id="261" r:id="Rf4ef9f3f28264e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a78fa82dd24dda" /><Relationship Type="http://schemas.openxmlformats.org/officeDocument/2006/relationships/slide" Target="/ppt/slides/slide1.xml" Id="R77afe77c0b544830" /><Relationship Type="http://schemas.openxmlformats.org/officeDocument/2006/relationships/slide" Target="/ppt/slides/slide2.xml" Id="R0d24db358ef84465" /><Relationship Type="http://schemas.openxmlformats.org/officeDocument/2006/relationships/slide" Target="/ppt/slides/slide3.xml" Id="R83434f3132234932" /><Relationship Type="http://schemas.openxmlformats.org/officeDocument/2006/relationships/slide" Target="/ppt/slides/slide4.xml" Id="Reb701bff27334543" /><Relationship Type="http://schemas.openxmlformats.org/officeDocument/2006/relationships/slide" Target="/ppt/slides/slide5.xml" Id="R1230a1d2c4774eb2" /><Relationship Type="http://schemas.openxmlformats.org/officeDocument/2006/relationships/slide" Target="/ppt/slides/slide6.xml" Id="Rf4ef9f3f28264e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330d16876f47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b6d9551e540bd" /><Relationship Type="http://schemas.openxmlformats.org/officeDocument/2006/relationships/theme" Target="/ppt/slideMasters/theme/theme1.xml" Id="Re16f03f5c3104a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0b6d9551e540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7f129fe5348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0413678ab4e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98e2c49e641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dc046e5a641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6179499124b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7543b7e2849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KNIVEN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Stålhaugen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928 250 830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KNIVEN INVEST AS</a:t>
            </a:r>
          </a:p>
        </p:txBody>
      </p:sp>
    </p:spTree>
  </p:cSld>
  <p:clrMapOvr>
    <a:masterClrMapping xmlns:a="http://schemas.openxmlformats.org/drawingml/2006/main"/>
  </p:clrMapOvr>
</p:sld>
</file>