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70b5253bd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d0a2343ad4ebe"/>
  </p:sldMasterIdLst>
  <p:sldIdLst>
    <p:sldId xmlns:r="http://schemas.openxmlformats.org/officeDocument/2006/relationships" id="256" r:id="R32fcaa1d87e54a4c"/>
    <p:sldId xmlns:r="http://schemas.openxmlformats.org/officeDocument/2006/relationships" id="257" r:id="Rdb0e8e17d3f74a57"/>
    <p:sldId xmlns:r="http://schemas.openxmlformats.org/officeDocument/2006/relationships" id="258" r:id="Rfff91ca92fcf40ed"/>
    <p:sldId xmlns:r="http://schemas.openxmlformats.org/officeDocument/2006/relationships" id="259" r:id="R7159024953b140fb"/>
    <p:sldId xmlns:r="http://schemas.openxmlformats.org/officeDocument/2006/relationships" id="260" r:id="R218063fedc584f5b"/>
    <p:sldId xmlns:r="http://schemas.openxmlformats.org/officeDocument/2006/relationships" id="261" r:id="R52083d9c4dfb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d0a2343ad4ebe" /><Relationship Type="http://schemas.openxmlformats.org/officeDocument/2006/relationships/slide" Target="/ppt/slides/slide1.xml" Id="R32fcaa1d87e54a4c" /><Relationship Type="http://schemas.openxmlformats.org/officeDocument/2006/relationships/slide" Target="/ppt/slides/slide2.xml" Id="Rdb0e8e17d3f74a57" /><Relationship Type="http://schemas.openxmlformats.org/officeDocument/2006/relationships/slide" Target="/ppt/slides/slide3.xml" Id="Rfff91ca92fcf40ed" /><Relationship Type="http://schemas.openxmlformats.org/officeDocument/2006/relationships/slide" Target="/ppt/slides/slide4.xml" Id="R7159024953b140fb" /><Relationship Type="http://schemas.openxmlformats.org/officeDocument/2006/relationships/slide" Target="/ppt/slides/slide5.xml" Id="R218063fedc584f5b" /><Relationship Type="http://schemas.openxmlformats.org/officeDocument/2006/relationships/slide" Target="/ppt/slides/slide6.xml" Id="R52083d9c4dfb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ae22e8a1b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a4c0db72449e" /><Relationship Type="http://schemas.openxmlformats.org/officeDocument/2006/relationships/theme" Target="/ppt/slideMasters/theme/theme1.xml" Id="R28b157653e97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fa4c0db72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25cce8477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b7d5ec2a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07db35f94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c47aaa22d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caa833099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775aeee0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