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8ce1fe4bc142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8e78d4614c4e6b"/>
  </p:sldMasterIdLst>
  <p:sldIdLst>
    <p:sldId xmlns:r="http://schemas.openxmlformats.org/officeDocument/2006/relationships" id="256" r:id="R886734878f924ae6"/>
    <p:sldId xmlns:r="http://schemas.openxmlformats.org/officeDocument/2006/relationships" id="257" r:id="R6089bbbea61a424d"/>
    <p:sldId xmlns:r="http://schemas.openxmlformats.org/officeDocument/2006/relationships" id="258" r:id="Rf4714ee89ddf4c19"/>
    <p:sldId xmlns:r="http://schemas.openxmlformats.org/officeDocument/2006/relationships" id="259" r:id="R2977089f8d3f422f"/>
    <p:sldId xmlns:r="http://schemas.openxmlformats.org/officeDocument/2006/relationships" id="260" r:id="R041927215a4a4bbe"/>
    <p:sldId xmlns:r="http://schemas.openxmlformats.org/officeDocument/2006/relationships" id="261" r:id="Rdb19533697d84316"/>
    <p:sldId xmlns:r="http://schemas.openxmlformats.org/officeDocument/2006/relationships" id="262" r:id="R771afd1d014549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8e78d4614c4e6b" /><Relationship Type="http://schemas.openxmlformats.org/officeDocument/2006/relationships/slide" Target="/ppt/slides/slide1.xml" Id="R886734878f924ae6" /><Relationship Type="http://schemas.openxmlformats.org/officeDocument/2006/relationships/slide" Target="/ppt/slides/slide2.xml" Id="R6089bbbea61a424d" /><Relationship Type="http://schemas.openxmlformats.org/officeDocument/2006/relationships/slide" Target="/ppt/slides/slide3.xml" Id="Rf4714ee89ddf4c19" /><Relationship Type="http://schemas.openxmlformats.org/officeDocument/2006/relationships/slide" Target="/ppt/slides/slide4.xml" Id="R2977089f8d3f422f" /><Relationship Type="http://schemas.openxmlformats.org/officeDocument/2006/relationships/slide" Target="/ppt/slides/slide5.xml" Id="R041927215a4a4bbe" /><Relationship Type="http://schemas.openxmlformats.org/officeDocument/2006/relationships/slide" Target="/ppt/slides/slide6.xml" Id="Rdb19533697d84316" /><Relationship Type="http://schemas.openxmlformats.org/officeDocument/2006/relationships/slide" Target="/ppt/slides/slide7.xml" Id="R771afd1d014549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4ed19f691145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4d133ce39468e" /><Relationship Type="http://schemas.openxmlformats.org/officeDocument/2006/relationships/theme" Target="/ppt/slideMasters/theme/theme1.xml" Id="Ra3936299d8d34c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14d133ce3946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aaec1ca5442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ff251565149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62e7c482c4e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bae74ee5643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235b4d0a44f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899ca99724d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4dd73b77b45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SMEDEGÅRD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SMEDEGÅRD HOLDING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STIAN SMEDEGÅRD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928 238 431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SMEDEGÅRD HOLDING AS</a:t>
            </a:r>
          </a:p>
        </p:txBody>
      </p:sp>
    </p:spTree>
  </p:cSld>
  <p:clrMapOvr>
    <a:masterClrMapping xmlns:a="http://schemas.openxmlformats.org/drawingml/2006/main"/>
  </p:clrMapOvr>
</p:sld>
</file>