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7a9b17f35142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59badd26e94ea8"/>
  </p:sldMasterIdLst>
  <p:sldIdLst>
    <p:sldId xmlns:r="http://schemas.openxmlformats.org/officeDocument/2006/relationships" id="256" r:id="Rcfbd3ed18e85435a"/>
    <p:sldId xmlns:r="http://schemas.openxmlformats.org/officeDocument/2006/relationships" id="257" r:id="R68a7b0a2a7844ca5"/>
    <p:sldId xmlns:r="http://schemas.openxmlformats.org/officeDocument/2006/relationships" id="258" r:id="R976d2a309c61465d"/>
    <p:sldId xmlns:r="http://schemas.openxmlformats.org/officeDocument/2006/relationships" id="259" r:id="R50b08ee22cb74ca4"/>
    <p:sldId xmlns:r="http://schemas.openxmlformats.org/officeDocument/2006/relationships" id="260" r:id="R8b71f494288145f0"/>
    <p:sldId xmlns:r="http://schemas.openxmlformats.org/officeDocument/2006/relationships" id="261" r:id="Redb98c3acd24430b"/>
    <p:sldId xmlns:r="http://schemas.openxmlformats.org/officeDocument/2006/relationships" id="262" r:id="Rb34ce770ee20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9badd26e94ea8" /><Relationship Type="http://schemas.openxmlformats.org/officeDocument/2006/relationships/slide" Target="/ppt/slides/slide1.xml" Id="Rcfbd3ed18e85435a" /><Relationship Type="http://schemas.openxmlformats.org/officeDocument/2006/relationships/slide" Target="/ppt/slides/slide2.xml" Id="R68a7b0a2a7844ca5" /><Relationship Type="http://schemas.openxmlformats.org/officeDocument/2006/relationships/slide" Target="/ppt/slides/slide3.xml" Id="R976d2a309c61465d" /><Relationship Type="http://schemas.openxmlformats.org/officeDocument/2006/relationships/slide" Target="/ppt/slides/slide4.xml" Id="R50b08ee22cb74ca4" /><Relationship Type="http://schemas.openxmlformats.org/officeDocument/2006/relationships/slide" Target="/ppt/slides/slide5.xml" Id="R8b71f494288145f0" /><Relationship Type="http://schemas.openxmlformats.org/officeDocument/2006/relationships/slide" Target="/ppt/slides/slide6.xml" Id="Redb98c3acd24430b" /><Relationship Type="http://schemas.openxmlformats.org/officeDocument/2006/relationships/slide" Target="/ppt/slides/slide7.xml" Id="Rb34ce770ee20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f1ba8f4554f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d28f03df84c20" /><Relationship Type="http://schemas.openxmlformats.org/officeDocument/2006/relationships/theme" Target="/ppt/slideMasters/theme/theme1.xml" Id="Re71415657ae34d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ed28f03df84c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d39dab14d4b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0a90d0b61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f97b1c5cb4f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b7b645b834a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2ff47276b4a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1a7234ea04a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8f98f687048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NYPAN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2 011 773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6 364 561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Bjørgebrekken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