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4b3c05ea4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7a6eb65f34e51"/>
  </p:sldMasterIdLst>
  <p:sldIdLst>
    <p:sldId xmlns:r="http://schemas.openxmlformats.org/officeDocument/2006/relationships" id="256" r:id="R301909d383414374"/>
    <p:sldId xmlns:r="http://schemas.openxmlformats.org/officeDocument/2006/relationships" id="257" r:id="R127a0bdad5f84c9c"/>
    <p:sldId xmlns:r="http://schemas.openxmlformats.org/officeDocument/2006/relationships" id="258" r:id="R3f076f2d6572491f"/>
    <p:sldId xmlns:r="http://schemas.openxmlformats.org/officeDocument/2006/relationships" id="259" r:id="R0b045ce2e438495d"/>
    <p:sldId xmlns:r="http://schemas.openxmlformats.org/officeDocument/2006/relationships" id="260" r:id="R516e123bfd6f4421"/>
    <p:sldId xmlns:r="http://schemas.openxmlformats.org/officeDocument/2006/relationships" id="261" r:id="R9aea25716fdf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a6eb65f34e51" /><Relationship Type="http://schemas.openxmlformats.org/officeDocument/2006/relationships/slide" Target="/ppt/slides/slide1.xml" Id="R301909d383414374" /><Relationship Type="http://schemas.openxmlformats.org/officeDocument/2006/relationships/slide" Target="/ppt/slides/slide2.xml" Id="R127a0bdad5f84c9c" /><Relationship Type="http://schemas.openxmlformats.org/officeDocument/2006/relationships/slide" Target="/ppt/slides/slide3.xml" Id="R3f076f2d6572491f" /><Relationship Type="http://schemas.openxmlformats.org/officeDocument/2006/relationships/slide" Target="/ppt/slides/slide4.xml" Id="R0b045ce2e438495d" /><Relationship Type="http://schemas.openxmlformats.org/officeDocument/2006/relationships/slide" Target="/ppt/slides/slide5.xml" Id="R516e123bfd6f4421" /><Relationship Type="http://schemas.openxmlformats.org/officeDocument/2006/relationships/slide" Target="/ppt/slides/slide6.xml" Id="R9aea25716fdf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1c757e87f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01f0b42c4137" /><Relationship Type="http://schemas.openxmlformats.org/officeDocument/2006/relationships/theme" Target="/ppt/slideMasters/theme/theme1.xml" Id="R5f21b7c50fcc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e01f0b42c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6a82a7a1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687201bb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c467bb2a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40c6d325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f5a7b13fd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c84958b4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