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cf16395a0c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5ec50b4614256"/>
  </p:sldMasterIdLst>
  <p:sldIdLst>
    <p:sldId xmlns:r="http://schemas.openxmlformats.org/officeDocument/2006/relationships" id="256" r:id="Red548ca6e2314974"/>
    <p:sldId xmlns:r="http://schemas.openxmlformats.org/officeDocument/2006/relationships" id="257" r:id="R6e1cf0bc04534846"/>
    <p:sldId xmlns:r="http://schemas.openxmlformats.org/officeDocument/2006/relationships" id="258" r:id="R7fd24704128e4321"/>
    <p:sldId xmlns:r="http://schemas.openxmlformats.org/officeDocument/2006/relationships" id="259" r:id="Rad75d2c00ef04ef5"/>
    <p:sldId xmlns:r="http://schemas.openxmlformats.org/officeDocument/2006/relationships" id="260" r:id="Rc3ba4454ff8844de"/>
    <p:sldId xmlns:r="http://schemas.openxmlformats.org/officeDocument/2006/relationships" id="261" r:id="R0c23b687bb64410b"/>
    <p:sldId xmlns:r="http://schemas.openxmlformats.org/officeDocument/2006/relationships" id="262" r:id="R9cd83301105a4e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5ec50b4614256" /><Relationship Type="http://schemas.openxmlformats.org/officeDocument/2006/relationships/slide" Target="/ppt/slides/slide1.xml" Id="Red548ca6e2314974" /><Relationship Type="http://schemas.openxmlformats.org/officeDocument/2006/relationships/slide" Target="/ppt/slides/slide2.xml" Id="R6e1cf0bc04534846" /><Relationship Type="http://schemas.openxmlformats.org/officeDocument/2006/relationships/slide" Target="/ppt/slides/slide3.xml" Id="R7fd24704128e4321" /><Relationship Type="http://schemas.openxmlformats.org/officeDocument/2006/relationships/slide" Target="/ppt/slides/slide4.xml" Id="Rad75d2c00ef04ef5" /><Relationship Type="http://schemas.openxmlformats.org/officeDocument/2006/relationships/slide" Target="/ppt/slides/slide5.xml" Id="Rc3ba4454ff8844de" /><Relationship Type="http://schemas.openxmlformats.org/officeDocument/2006/relationships/slide" Target="/ppt/slides/slide6.xml" Id="R0c23b687bb64410b" /><Relationship Type="http://schemas.openxmlformats.org/officeDocument/2006/relationships/slide" Target="/ppt/slides/slide7.xml" Id="R9cd83301105a4e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e445838094f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04cd5b88444b8" /><Relationship Type="http://schemas.openxmlformats.org/officeDocument/2006/relationships/theme" Target="/ppt/slideMasters/theme/theme1.xml" Id="R0e53a5a0b41a47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604cd5b88444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81f37da1947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29fe2502f43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552051ddc4f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6593f931f4c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22c59bfa240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9d94db1bd4c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ade7d87474f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TRYTEI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TRYTEI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1 162 048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TEIEN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Trygve Teien, Møllebakken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928 225 925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