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41e836daa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9b2d1487a48f0"/>
  </p:sldMasterIdLst>
  <p:sldIdLst>
    <p:sldId xmlns:r="http://schemas.openxmlformats.org/officeDocument/2006/relationships" id="256" r:id="R437f594f4eb540ed"/>
    <p:sldId xmlns:r="http://schemas.openxmlformats.org/officeDocument/2006/relationships" id="257" r:id="Rff096efe6e8849cf"/>
    <p:sldId xmlns:r="http://schemas.openxmlformats.org/officeDocument/2006/relationships" id="258" r:id="R564395ff043a40f6"/>
    <p:sldId xmlns:r="http://schemas.openxmlformats.org/officeDocument/2006/relationships" id="259" r:id="R16d33d18a8ee4208"/>
    <p:sldId xmlns:r="http://schemas.openxmlformats.org/officeDocument/2006/relationships" id="260" r:id="Raf1c3f9695554ce5"/>
    <p:sldId xmlns:r="http://schemas.openxmlformats.org/officeDocument/2006/relationships" id="261" r:id="R5c67d9d626624e18"/>
    <p:sldId xmlns:r="http://schemas.openxmlformats.org/officeDocument/2006/relationships" id="262" r:id="R4c60a9399a08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9b2d1487a48f0" /><Relationship Type="http://schemas.openxmlformats.org/officeDocument/2006/relationships/slide" Target="/ppt/slides/slide1.xml" Id="R437f594f4eb540ed" /><Relationship Type="http://schemas.openxmlformats.org/officeDocument/2006/relationships/slide" Target="/ppt/slides/slide2.xml" Id="Rff096efe6e8849cf" /><Relationship Type="http://schemas.openxmlformats.org/officeDocument/2006/relationships/slide" Target="/ppt/slides/slide3.xml" Id="R564395ff043a40f6" /><Relationship Type="http://schemas.openxmlformats.org/officeDocument/2006/relationships/slide" Target="/ppt/slides/slide4.xml" Id="R16d33d18a8ee4208" /><Relationship Type="http://schemas.openxmlformats.org/officeDocument/2006/relationships/slide" Target="/ppt/slides/slide5.xml" Id="Raf1c3f9695554ce5" /><Relationship Type="http://schemas.openxmlformats.org/officeDocument/2006/relationships/slide" Target="/ppt/slides/slide6.xml" Id="R5c67d9d626624e18" /><Relationship Type="http://schemas.openxmlformats.org/officeDocument/2006/relationships/slide" Target="/ppt/slides/slide7.xml" Id="R4c60a9399a08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65c11ce2c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e18f772d46c4" /><Relationship Type="http://schemas.openxmlformats.org/officeDocument/2006/relationships/theme" Target="/ppt/slideMasters/theme/theme1.xml" Id="R90409e108f84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9e18f772d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6cdcd2b7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1812828e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0365f9bb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7374a03e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1a48f98f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03821acd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4c418db7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GAUSNES HELGE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