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a16389f7b84a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c02525ebfa5433b"/>
  </p:sldMasterIdLst>
  <p:sldIdLst>
    <p:sldId xmlns:r="http://schemas.openxmlformats.org/officeDocument/2006/relationships" id="256" r:id="R287eb7b35a2c44ff"/>
    <p:sldId xmlns:r="http://schemas.openxmlformats.org/officeDocument/2006/relationships" id="257" r:id="Rf796ae38f0c645d2"/>
    <p:sldId xmlns:r="http://schemas.openxmlformats.org/officeDocument/2006/relationships" id="258" r:id="R235e73cf7d3148c8"/>
    <p:sldId xmlns:r="http://schemas.openxmlformats.org/officeDocument/2006/relationships" id="259" r:id="Rce76bb60f46f407e"/>
    <p:sldId xmlns:r="http://schemas.openxmlformats.org/officeDocument/2006/relationships" id="260" r:id="R8fed562fbb5b4b6b"/>
    <p:sldId xmlns:r="http://schemas.openxmlformats.org/officeDocument/2006/relationships" id="261" r:id="R2a553f7b9b974dfa"/>
    <p:sldId xmlns:r="http://schemas.openxmlformats.org/officeDocument/2006/relationships" id="262" r:id="Ra7b392b6e9c74d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02525ebfa5433b" /><Relationship Type="http://schemas.openxmlformats.org/officeDocument/2006/relationships/slide" Target="/ppt/slides/slide1.xml" Id="R287eb7b35a2c44ff" /><Relationship Type="http://schemas.openxmlformats.org/officeDocument/2006/relationships/slide" Target="/ppt/slides/slide2.xml" Id="Rf796ae38f0c645d2" /><Relationship Type="http://schemas.openxmlformats.org/officeDocument/2006/relationships/slide" Target="/ppt/slides/slide3.xml" Id="R235e73cf7d3148c8" /><Relationship Type="http://schemas.openxmlformats.org/officeDocument/2006/relationships/slide" Target="/ppt/slides/slide4.xml" Id="Rce76bb60f46f407e" /><Relationship Type="http://schemas.openxmlformats.org/officeDocument/2006/relationships/slide" Target="/ppt/slides/slide5.xml" Id="R8fed562fbb5b4b6b" /><Relationship Type="http://schemas.openxmlformats.org/officeDocument/2006/relationships/slide" Target="/ppt/slides/slide6.xml" Id="R2a553f7b9b974dfa" /><Relationship Type="http://schemas.openxmlformats.org/officeDocument/2006/relationships/slide" Target="/ppt/slides/slide7.xml" Id="Ra7b392b6e9c74d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e66d8474464e9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5c6505489478f" /><Relationship Type="http://schemas.openxmlformats.org/officeDocument/2006/relationships/theme" Target="/ppt/slideMasters/theme/theme1.xml" Id="R5610288f604f4f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25c650548947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3ffaad3094c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410117b504f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014ac63f749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cb4a46190470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3a62460e7d496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7ab842ec842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47b7bb08242f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FELDE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−40 820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−40 646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−35 889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442 455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FELDE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Felde, Dalavegen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928 221 563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FELDE HOLDING AS</a:t>
            </a:r>
          </a:p>
        </p:txBody>
      </p:sp>
    </p:spTree>
  </p:cSld>
  <p:clrMapOvr>
    <a:masterClrMapping xmlns:a="http://schemas.openxmlformats.org/drawingml/2006/main"/>
  </p:clrMapOvr>
</p:sld>
</file>