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2403508d8442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c799b8cc55477b"/>
  </p:sldMasterIdLst>
  <p:sldIdLst>
    <p:sldId xmlns:r="http://schemas.openxmlformats.org/officeDocument/2006/relationships" id="256" r:id="R773ae6d9ab8840cf"/>
    <p:sldId xmlns:r="http://schemas.openxmlformats.org/officeDocument/2006/relationships" id="257" r:id="R6ac176d41a0f4e40"/>
    <p:sldId xmlns:r="http://schemas.openxmlformats.org/officeDocument/2006/relationships" id="258" r:id="R60d7965ce93d4d29"/>
    <p:sldId xmlns:r="http://schemas.openxmlformats.org/officeDocument/2006/relationships" id="259" r:id="R741ac64577e64020"/>
    <p:sldId xmlns:r="http://schemas.openxmlformats.org/officeDocument/2006/relationships" id="260" r:id="Rf3a1e7d82c504e91"/>
    <p:sldId xmlns:r="http://schemas.openxmlformats.org/officeDocument/2006/relationships" id="261" r:id="R78d77a6174dc4e14"/>
    <p:sldId xmlns:r="http://schemas.openxmlformats.org/officeDocument/2006/relationships" id="262" r:id="R8663fdf72a9348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c799b8cc55477b" /><Relationship Type="http://schemas.openxmlformats.org/officeDocument/2006/relationships/slide" Target="/ppt/slides/slide1.xml" Id="R773ae6d9ab8840cf" /><Relationship Type="http://schemas.openxmlformats.org/officeDocument/2006/relationships/slide" Target="/ppt/slides/slide2.xml" Id="R6ac176d41a0f4e40" /><Relationship Type="http://schemas.openxmlformats.org/officeDocument/2006/relationships/slide" Target="/ppt/slides/slide3.xml" Id="R60d7965ce93d4d29" /><Relationship Type="http://schemas.openxmlformats.org/officeDocument/2006/relationships/slide" Target="/ppt/slides/slide4.xml" Id="R741ac64577e64020" /><Relationship Type="http://schemas.openxmlformats.org/officeDocument/2006/relationships/slide" Target="/ppt/slides/slide5.xml" Id="Rf3a1e7d82c504e91" /><Relationship Type="http://schemas.openxmlformats.org/officeDocument/2006/relationships/slide" Target="/ppt/slides/slide6.xml" Id="R78d77a6174dc4e14" /><Relationship Type="http://schemas.openxmlformats.org/officeDocument/2006/relationships/slide" Target="/ppt/slides/slide7.xml" Id="R8663fdf72a9348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c0461daac24c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b8e2cf0ee457f" /><Relationship Type="http://schemas.openxmlformats.org/officeDocument/2006/relationships/theme" Target="/ppt/slideMasters/theme/theme1.xml" Id="R83e69d0698464b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fb8e2cf0ee45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63a7b314648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a3f052d2140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3713fdab84f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e2ca6a3ff43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da2b08d5f41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7acc125aa46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9706656ef48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 E. ROGNE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E. ROGNE AS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16 050 300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17 808 427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 JON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Erik Rogne, Viksveien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928 202 747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