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fda8d09fa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a0d6583c04c12"/>
  </p:sldMasterIdLst>
  <p:sldIdLst>
    <p:sldId xmlns:r="http://schemas.openxmlformats.org/officeDocument/2006/relationships" id="256" r:id="R8ac5a15aa43d40de"/>
    <p:sldId xmlns:r="http://schemas.openxmlformats.org/officeDocument/2006/relationships" id="257" r:id="R3b8f75702bdc4a98"/>
    <p:sldId xmlns:r="http://schemas.openxmlformats.org/officeDocument/2006/relationships" id="258" r:id="R65175245d1d14a31"/>
    <p:sldId xmlns:r="http://schemas.openxmlformats.org/officeDocument/2006/relationships" id="259" r:id="R1651287c999647d3"/>
    <p:sldId xmlns:r="http://schemas.openxmlformats.org/officeDocument/2006/relationships" id="260" r:id="Rf38a72c06d8e4612"/>
    <p:sldId xmlns:r="http://schemas.openxmlformats.org/officeDocument/2006/relationships" id="261" r:id="Re54fcdb322a14b85"/>
    <p:sldId xmlns:r="http://schemas.openxmlformats.org/officeDocument/2006/relationships" id="262" r:id="Rd9c251bc1bd9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a0d6583c04c12" /><Relationship Type="http://schemas.openxmlformats.org/officeDocument/2006/relationships/slide" Target="/ppt/slides/slide1.xml" Id="R8ac5a15aa43d40de" /><Relationship Type="http://schemas.openxmlformats.org/officeDocument/2006/relationships/slide" Target="/ppt/slides/slide2.xml" Id="R3b8f75702bdc4a98" /><Relationship Type="http://schemas.openxmlformats.org/officeDocument/2006/relationships/slide" Target="/ppt/slides/slide3.xml" Id="R65175245d1d14a31" /><Relationship Type="http://schemas.openxmlformats.org/officeDocument/2006/relationships/slide" Target="/ppt/slides/slide4.xml" Id="R1651287c999647d3" /><Relationship Type="http://schemas.openxmlformats.org/officeDocument/2006/relationships/slide" Target="/ppt/slides/slide5.xml" Id="Rf38a72c06d8e4612" /><Relationship Type="http://schemas.openxmlformats.org/officeDocument/2006/relationships/slide" Target="/ppt/slides/slide6.xml" Id="Re54fcdb322a14b85" /><Relationship Type="http://schemas.openxmlformats.org/officeDocument/2006/relationships/slide" Target="/ppt/slides/slide7.xml" Id="Rd9c251bc1bd9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7bc63d35c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b34fabcc4e6f" /><Relationship Type="http://schemas.openxmlformats.org/officeDocument/2006/relationships/theme" Target="/ppt/slideMasters/theme/theme1.xml" Id="R10557ab0d805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bb34fabcc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a74a21657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5f3043b0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ced84fd8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5ae1a036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bab82b52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67f30f907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4997d9f4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NUMEROS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379 516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928 182 371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