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87518c1c5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a0875d1ac4da5"/>
  </p:sldMasterIdLst>
  <p:sldIdLst>
    <p:sldId xmlns:r="http://schemas.openxmlformats.org/officeDocument/2006/relationships" id="256" r:id="Rd056904b019b46cb"/>
    <p:sldId xmlns:r="http://schemas.openxmlformats.org/officeDocument/2006/relationships" id="257" r:id="Rde72897821734dc0"/>
    <p:sldId xmlns:r="http://schemas.openxmlformats.org/officeDocument/2006/relationships" id="258" r:id="R93554bf496b64a89"/>
    <p:sldId xmlns:r="http://schemas.openxmlformats.org/officeDocument/2006/relationships" id="259" r:id="R4c933f1950004e1e"/>
    <p:sldId xmlns:r="http://schemas.openxmlformats.org/officeDocument/2006/relationships" id="260" r:id="R97dff795da8e46ae"/>
    <p:sldId xmlns:r="http://schemas.openxmlformats.org/officeDocument/2006/relationships" id="261" r:id="Rc3676b095c9f41c7"/>
    <p:sldId xmlns:r="http://schemas.openxmlformats.org/officeDocument/2006/relationships" id="262" r:id="Rfe7c9cd81ac5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a0875d1ac4da5" /><Relationship Type="http://schemas.openxmlformats.org/officeDocument/2006/relationships/slide" Target="/ppt/slides/slide1.xml" Id="Rd056904b019b46cb" /><Relationship Type="http://schemas.openxmlformats.org/officeDocument/2006/relationships/slide" Target="/ppt/slides/slide2.xml" Id="Rde72897821734dc0" /><Relationship Type="http://schemas.openxmlformats.org/officeDocument/2006/relationships/slide" Target="/ppt/slides/slide3.xml" Id="R93554bf496b64a89" /><Relationship Type="http://schemas.openxmlformats.org/officeDocument/2006/relationships/slide" Target="/ppt/slides/slide4.xml" Id="R4c933f1950004e1e" /><Relationship Type="http://schemas.openxmlformats.org/officeDocument/2006/relationships/slide" Target="/ppt/slides/slide5.xml" Id="R97dff795da8e46ae" /><Relationship Type="http://schemas.openxmlformats.org/officeDocument/2006/relationships/slide" Target="/ppt/slides/slide6.xml" Id="Rc3676b095c9f41c7" /><Relationship Type="http://schemas.openxmlformats.org/officeDocument/2006/relationships/slide" Target="/ppt/slides/slide7.xml" Id="Rfe7c9cd81ac5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134957cf0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bc21f1b8d46a6" /><Relationship Type="http://schemas.openxmlformats.org/officeDocument/2006/relationships/theme" Target="/ppt/slideMasters/theme/theme1.xml" Id="R626327973529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bc21f1b8d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abf38f3b9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6e42931a44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dd0e9e95e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b2920decf4d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909ac57a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9d4aad3840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acdb94404c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EMA-INVEST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MICHAEL SJØSTRØM ALFREDSEN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928 172 880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