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4aab2fa9542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02776b1e94007"/>
  </p:sldMasterIdLst>
  <p:sldIdLst>
    <p:sldId xmlns:r="http://schemas.openxmlformats.org/officeDocument/2006/relationships" id="256" r:id="R90e3ebd2a5d345e0"/>
    <p:sldId xmlns:r="http://schemas.openxmlformats.org/officeDocument/2006/relationships" id="257" r:id="R210d4cecdbd94510"/>
    <p:sldId xmlns:r="http://schemas.openxmlformats.org/officeDocument/2006/relationships" id="258" r:id="R4a217525e8014af4"/>
    <p:sldId xmlns:r="http://schemas.openxmlformats.org/officeDocument/2006/relationships" id="259" r:id="R4abbf535a4504651"/>
    <p:sldId xmlns:r="http://schemas.openxmlformats.org/officeDocument/2006/relationships" id="260" r:id="R9fc8f63cb6ab46a0"/>
    <p:sldId xmlns:r="http://schemas.openxmlformats.org/officeDocument/2006/relationships" id="261" r:id="Re4f30ab52162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02776b1e94007" /><Relationship Type="http://schemas.openxmlformats.org/officeDocument/2006/relationships/slide" Target="/ppt/slides/slide1.xml" Id="R90e3ebd2a5d345e0" /><Relationship Type="http://schemas.openxmlformats.org/officeDocument/2006/relationships/slide" Target="/ppt/slides/slide2.xml" Id="R210d4cecdbd94510" /><Relationship Type="http://schemas.openxmlformats.org/officeDocument/2006/relationships/slide" Target="/ppt/slides/slide3.xml" Id="R4a217525e8014af4" /><Relationship Type="http://schemas.openxmlformats.org/officeDocument/2006/relationships/slide" Target="/ppt/slides/slide4.xml" Id="R4abbf535a4504651" /><Relationship Type="http://schemas.openxmlformats.org/officeDocument/2006/relationships/slide" Target="/ppt/slides/slide5.xml" Id="R9fc8f63cb6ab46a0" /><Relationship Type="http://schemas.openxmlformats.org/officeDocument/2006/relationships/slide" Target="/ppt/slides/slide6.xml" Id="Re4f30ab52162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16e68c66a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2623c7205437f" /><Relationship Type="http://schemas.openxmlformats.org/officeDocument/2006/relationships/theme" Target="/ppt/slideMasters/theme/theme1.xml" Id="R4be03820c839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2623c7205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664db8e54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ba649555e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786b3259b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8f2eb6457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1532e3ec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9f707a2e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37 607 219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838 356 796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852 459 483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928 169 960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