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2bbf4c719241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9f7ae50f9f4ed0"/>
  </p:sldMasterIdLst>
  <p:sldIdLst>
    <p:sldId xmlns:r="http://schemas.openxmlformats.org/officeDocument/2006/relationships" id="256" r:id="R24547e671f564c28"/>
    <p:sldId xmlns:r="http://schemas.openxmlformats.org/officeDocument/2006/relationships" id="257" r:id="Rb8c238c9447c4789"/>
    <p:sldId xmlns:r="http://schemas.openxmlformats.org/officeDocument/2006/relationships" id="258" r:id="Rd2454704c82d4b10"/>
    <p:sldId xmlns:r="http://schemas.openxmlformats.org/officeDocument/2006/relationships" id="259" r:id="Rfba090c08ee54078"/>
    <p:sldId xmlns:r="http://schemas.openxmlformats.org/officeDocument/2006/relationships" id="260" r:id="R9f017d64fe77493e"/>
    <p:sldId xmlns:r="http://schemas.openxmlformats.org/officeDocument/2006/relationships" id="261" r:id="R5413509a2c7b4207"/>
    <p:sldId xmlns:r="http://schemas.openxmlformats.org/officeDocument/2006/relationships" id="262" r:id="R0fba04b8614b4b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9f7ae50f9f4ed0" /><Relationship Type="http://schemas.openxmlformats.org/officeDocument/2006/relationships/slide" Target="/ppt/slides/slide1.xml" Id="R24547e671f564c28" /><Relationship Type="http://schemas.openxmlformats.org/officeDocument/2006/relationships/slide" Target="/ppt/slides/slide2.xml" Id="Rb8c238c9447c4789" /><Relationship Type="http://schemas.openxmlformats.org/officeDocument/2006/relationships/slide" Target="/ppt/slides/slide3.xml" Id="Rd2454704c82d4b10" /><Relationship Type="http://schemas.openxmlformats.org/officeDocument/2006/relationships/slide" Target="/ppt/slides/slide4.xml" Id="Rfba090c08ee54078" /><Relationship Type="http://schemas.openxmlformats.org/officeDocument/2006/relationships/slide" Target="/ppt/slides/slide5.xml" Id="R9f017d64fe77493e" /><Relationship Type="http://schemas.openxmlformats.org/officeDocument/2006/relationships/slide" Target="/ppt/slides/slide6.xml" Id="R5413509a2c7b4207" /><Relationship Type="http://schemas.openxmlformats.org/officeDocument/2006/relationships/slide" Target="/ppt/slides/slide7.xml" Id="R0fba04b8614b4b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601994fb7046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f12b1b0e44414" /><Relationship Type="http://schemas.openxmlformats.org/officeDocument/2006/relationships/theme" Target="/ppt/slideMasters/theme/theme1.xml" Id="Reb2b3e5d273947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af12b1b0e444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0df1429304f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141cb575e4d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fc092b3b048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e334f97e64b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ddeac8dbc46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f7ea72abb4d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229563d2148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HAGEN HOLDING OG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HOLDING OG INVEST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894 329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2 862 141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2 881 836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HAGEN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HOLDING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Veienmoen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3517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928 163 512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HAGEN HOLDING OG INVEST AS</a:t>
            </a:r>
          </a:p>
        </p:txBody>
      </p:sp>
    </p:spTree>
  </p:cSld>
  <p:clrMapOvr>
    <a:masterClrMapping xmlns:a="http://schemas.openxmlformats.org/drawingml/2006/main"/>
  </p:clrMapOvr>
</p:sld>
</file>