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60e03fd7a04b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65a9d6ab0a4a17"/>
  </p:sldMasterIdLst>
  <p:sldIdLst>
    <p:sldId xmlns:r="http://schemas.openxmlformats.org/officeDocument/2006/relationships" id="256" r:id="R4d939bb4ab6e4374"/>
    <p:sldId xmlns:r="http://schemas.openxmlformats.org/officeDocument/2006/relationships" id="257" r:id="R1d71c641bf5e43bb"/>
    <p:sldId xmlns:r="http://schemas.openxmlformats.org/officeDocument/2006/relationships" id="258" r:id="R669fddf6f0574a4c"/>
    <p:sldId xmlns:r="http://schemas.openxmlformats.org/officeDocument/2006/relationships" id="259" r:id="R732aa0da8d3d4b0a"/>
    <p:sldId xmlns:r="http://schemas.openxmlformats.org/officeDocument/2006/relationships" id="260" r:id="Rec117f09fb774424"/>
    <p:sldId xmlns:r="http://schemas.openxmlformats.org/officeDocument/2006/relationships" id="261" r:id="Reaac38589d994dae"/>
    <p:sldId xmlns:r="http://schemas.openxmlformats.org/officeDocument/2006/relationships" id="262" r:id="Ra3103ed6ee1d43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65a9d6ab0a4a17" /><Relationship Type="http://schemas.openxmlformats.org/officeDocument/2006/relationships/slide" Target="/ppt/slides/slide1.xml" Id="R4d939bb4ab6e4374" /><Relationship Type="http://schemas.openxmlformats.org/officeDocument/2006/relationships/slide" Target="/ppt/slides/slide2.xml" Id="R1d71c641bf5e43bb" /><Relationship Type="http://schemas.openxmlformats.org/officeDocument/2006/relationships/slide" Target="/ppt/slides/slide3.xml" Id="R669fddf6f0574a4c" /><Relationship Type="http://schemas.openxmlformats.org/officeDocument/2006/relationships/slide" Target="/ppt/slides/slide4.xml" Id="R732aa0da8d3d4b0a" /><Relationship Type="http://schemas.openxmlformats.org/officeDocument/2006/relationships/slide" Target="/ppt/slides/slide5.xml" Id="Rec117f09fb774424" /><Relationship Type="http://schemas.openxmlformats.org/officeDocument/2006/relationships/slide" Target="/ppt/slides/slide6.xml" Id="Reaac38589d994dae" /><Relationship Type="http://schemas.openxmlformats.org/officeDocument/2006/relationships/slide" Target="/ppt/slides/slide7.xml" Id="Ra3103ed6ee1d43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89c860b6324b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e9e57cbac6485e" /><Relationship Type="http://schemas.openxmlformats.org/officeDocument/2006/relationships/theme" Target="/ppt/slideMasters/theme/theme1.xml" Id="R074c1f7d74a246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e9e57cbac648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39802b285b4b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80264fa924a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a6e03613924a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a3696976a142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c15fbeb884b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603b95ed1545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cb8b4a772644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EPA BØNES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EPA BØNES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EPA BØNES AS ble etablert [år] og holder til i Nesttun.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EPA BØNES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EPA BØNES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EPA BØNES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52 038 147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2 182 826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2 706 342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15 078 812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19 933 253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EPA BØNES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ERIK LANDSVIK  –  66,0 %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EPA BØNES AS  –  34,0 %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EPA BØNES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Per Erik Landsvik, Vallaheiane 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5227 Nesttun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11 85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928 113 787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EPA BØNES AS</a:t>
            </a:r>
          </a:p>
        </p:txBody>
      </p:sp>
    </p:spTree>
  </p:cSld>
  <p:clrMapOvr>
    <a:masterClrMapping xmlns:a="http://schemas.openxmlformats.org/drawingml/2006/main"/>
  </p:clrMapOvr>
</p:sld>
</file>