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3c80f232b942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7a8cee48054c01"/>
  </p:sldMasterIdLst>
  <p:sldIdLst>
    <p:sldId xmlns:r="http://schemas.openxmlformats.org/officeDocument/2006/relationships" id="256" r:id="R08518f55c67f47b0"/>
    <p:sldId xmlns:r="http://schemas.openxmlformats.org/officeDocument/2006/relationships" id="257" r:id="R4dd0eebfe2924d87"/>
    <p:sldId xmlns:r="http://schemas.openxmlformats.org/officeDocument/2006/relationships" id="258" r:id="Rba3335c638b44ce4"/>
    <p:sldId xmlns:r="http://schemas.openxmlformats.org/officeDocument/2006/relationships" id="259" r:id="Rd469449068714d0d"/>
    <p:sldId xmlns:r="http://schemas.openxmlformats.org/officeDocument/2006/relationships" id="260" r:id="Re0d2e12cff834fdd"/>
    <p:sldId xmlns:r="http://schemas.openxmlformats.org/officeDocument/2006/relationships" id="261" r:id="Rd8eb6a1e401046bc"/>
    <p:sldId xmlns:r="http://schemas.openxmlformats.org/officeDocument/2006/relationships" id="262" r:id="R0dfc775849b84e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7a8cee48054c01" /><Relationship Type="http://schemas.openxmlformats.org/officeDocument/2006/relationships/slide" Target="/ppt/slides/slide1.xml" Id="R08518f55c67f47b0" /><Relationship Type="http://schemas.openxmlformats.org/officeDocument/2006/relationships/slide" Target="/ppt/slides/slide2.xml" Id="R4dd0eebfe2924d87" /><Relationship Type="http://schemas.openxmlformats.org/officeDocument/2006/relationships/slide" Target="/ppt/slides/slide3.xml" Id="Rba3335c638b44ce4" /><Relationship Type="http://schemas.openxmlformats.org/officeDocument/2006/relationships/slide" Target="/ppt/slides/slide4.xml" Id="Rd469449068714d0d" /><Relationship Type="http://schemas.openxmlformats.org/officeDocument/2006/relationships/slide" Target="/ppt/slides/slide5.xml" Id="Re0d2e12cff834fdd" /><Relationship Type="http://schemas.openxmlformats.org/officeDocument/2006/relationships/slide" Target="/ppt/slides/slide6.xml" Id="Rd8eb6a1e401046bc" /><Relationship Type="http://schemas.openxmlformats.org/officeDocument/2006/relationships/slide" Target="/ppt/slides/slide7.xml" Id="R0dfc775849b84e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bcf46225f940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c822ad8a646cd" /><Relationship Type="http://schemas.openxmlformats.org/officeDocument/2006/relationships/theme" Target="/ppt/slideMasters/theme/theme1.xml" Id="Ra05544f5de4f49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7c822ad8a646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b716456034d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412e4a7444f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154e572bbd44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945672f22148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4e1c3c47c142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3e72f6ada343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84fa8fd864c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CCCCC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CCCCC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CCCCC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CCCCC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CCCCC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CCCCC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530 426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559 696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CCCCC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LIE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CCCCC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Christian Lie, Aasmund Vinjes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2315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928 100 375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CCCCC AS</a:t>
            </a:r>
          </a:p>
        </p:txBody>
      </p:sp>
    </p:spTree>
  </p:cSld>
  <p:clrMapOvr>
    <a:masterClrMapping xmlns:a="http://schemas.openxmlformats.org/drawingml/2006/main"/>
  </p:clrMapOvr>
</p:sld>
</file>