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fb3accb055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9e768b6294285"/>
  </p:sldMasterIdLst>
  <p:sldIdLst>
    <p:sldId xmlns:r="http://schemas.openxmlformats.org/officeDocument/2006/relationships" id="256" r:id="R74b2e0c89f5a4f6c"/>
    <p:sldId xmlns:r="http://schemas.openxmlformats.org/officeDocument/2006/relationships" id="257" r:id="R39d5f6e29aaa4f29"/>
    <p:sldId xmlns:r="http://schemas.openxmlformats.org/officeDocument/2006/relationships" id="258" r:id="Ra117f918f061448f"/>
    <p:sldId xmlns:r="http://schemas.openxmlformats.org/officeDocument/2006/relationships" id="259" r:id="R8fda5fd1dd54406d"/>
    <p:sldId xmlns:r="http://schemas.openxmlformats.org/officeDocument/2006/relationships" id="260" r:id="R7b389d1c18e24779"/>
    <p:sldId xmlns:r="http://schemas.openxmlformats.org/officeDocument/2006/relationships" id="261" r:id="R7703b249edab4514"/>
    <p:sldId xmlns:r="http://schemas.openxmlformats.org/officeDocument/2006/relationships" id="262" r:id="R35fa73376e8c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9e768b6294285" /><Relationship Type="http://schemas.openxmlformats.org/officeDocument/2006/relationships/slide" Target="/ppt/slides/slide1.xml" Id="R74b2e0c89f5a4f6c" /><Relationship Type="http://schemas.openxmlformats.org/officeDocument/2006/relationships/slide" Target="/ppt/slides/slide2.xml" Id="R39d5f6e29aaa4f29" /><Relationship Type="http://schemas.openxmlformats.org/officeDocument/2006/relationships/slide" Target="/ppt/slides/slide3.xml" Id="Ra117f918f061448f" /><Relationship Type="http://schemas.openxmlformats.org/officeDocument/2006/relationships/slide" Target="/ppt/slides/slide4.xml" Id="R8fda5fd1dd54406d" /><Relationship Type="http://schemas.openxmlformats.org/officeDocument/2006/relationships/slide" Target="/ppt/slides/slide5.xml" Id="R7b389d1c18e24779" /><Relationship Type="http://schemas.openxmlformats.org/officeDocument/2006/relationships/slide" Target="/ppt/slides/slide6.xml" Id="R7703b249edab4514" /><Relationship Type="http://schemas.openxmlformats.org/officeDocument/2006/relationships/slide" Target="/ppt/slides/slide7.xml" Id="R35fa73376e8c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30b82f9b0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0810503f94d0c" /><Relationship Type="http://schemas.openxmlformats.org/officeDocument/2006/relationships/theme" Target="/ppt/slideMasters/theme/theme1.xml" Id="Ref2d2b61097546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e0810503f94d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6aa85105542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56ec2be2748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6ac4aa43e4d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fc1fc0dac41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f6c457e4a43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0453d85d0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caf8abd4f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 IVERSEN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 IVERSEN INVEST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2 451 976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928 097 935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