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f1f04dbf7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500f5c7dff4e5a"/>
  </p:sldMasterIdLst>
  <p:sldIdLst>
    <p:sldId xmlns:r="http://schemas.openxmlformats.org/officeDocument/2006/relationships" id="256" r:id="Ra62fc89c7c1f46d1"/>
    <p:sldId xmlns:r="http://schemas.openxmlformats.org/officeDocument/2006/relationships" id="257" r:id="Rfdcc92fb2d3046c6"/>
    <p:sldId xmlns:r="http://schemas.openxmlformats.org/officeDocument/2006/relationships" id="258" r:id="R8b55f8620c7248cc"/>
    <p:sldId xmlns:r="http://schemas.openxmlformats.org/officeDocument/2006/relationships" id="259" r:id="R69de6ae95d2b40f6"/>
    <p:sldId xmlns:r="http://schemas.openxmlformats.org/officeDocument/2006/relationships" id="260" r:id="R1f0e76b1aec94227"/>
    <p:sldId xmlns:r="http://schemas.openxmlformats.org/officeDocument/2006/relationships" id="261" r:id="Rf1305af7d4f14ec3"/>
    <p:sldId xmlns:r="http://schemas.openxmlformats.org/officeDocument/2006/relationships" id="262" r:id="R6ce37b99984146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500f5c7dff4e5a" /><Relationship Type="http://schemas.openxmlformats.org/officeDocument/2006/relationships/slide" Target="/ppt/slides/slide1.xml" Id="Ra62fc89c7c1f46d1" /><Relationship Type="http://schemas.openxmlformats.org/officeDocument/2006/relationships/slide" Target="/ppt/slides/slide2.xml" Id="Rfdcc92fb2d3046c6" /><Relationship Type="http://schemas.openxmlformats.org/officeDocument/2006/relationships/slide" Target="/ppt/slides/slide3.xml" Id="R8b55f8620c7248cc" /><Relationship Type="http://schemas.openxmlformats.org/officeDocument/2006/relationships/slide" Target="/ppt/slides/slide4.xml" Id="R69de6ae95d2b40f6" /><Relationship Type="http://schemas.openxmlformats.org/officeDocument/2006/relationships/slide" Target="/ppt/slides/slide5.xml" Id="R1f0e76b1aec94227" /><Relationship Type="http://schemas.openxmlformats.org/officeDocument/2006/relationships/slide" Target="/ppt/slides/slide6.xml" Id="Rf1305af7d4f14ec3" /><Relationship Type="http://schemas.openxmlformats.org/officeDocument/2006/relationships/slide" Target="/ppt/slides/slide7.xml" Id="R6ce37b99984146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821905f39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52d0739cf48ed" /><Relationship Type="http://schemas.openxmlformats.org/officeDocument/2006/relationships/theme" Target="/ppt/slideMasters/theme/theme1.xml" Id="R76801469970045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52d0739cf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da7f90c234d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e009bdf8b48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019f4c3dd4a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357d96a184d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2c7e1e99a4c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0fc3755da45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c15f64ebb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7 BRYNE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7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7 BRYNE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7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7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7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487 171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205 615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2 505 077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7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MATSENTER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7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7 BRYNE AS</a:t>
            </a:r>
          </a:p>
        </p:txBody>
      </p:sp>
    </p:spTree>
  </p:cSld>
  <p:clrMapOvr>
    <a:masterClrMapping xmlns:a="http://schemas.openxmlformats.org/drawingml/2006/main"/>
  </p:clrMapOvr>
</p:sld>
</file>