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d812f28ef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937b47cd5452f"/>
  </p:sldMasterIdLst>
  <p:sldIdLst>
    <p:sldId xmlns:r="http://schemas.openxmlformats.org/officeDocument/2006/relationships" id="256" r:id="Re9e1895a45e54b47"/>
    <p:sldId xmlns:r="http://schemas.openxmlformats.org/officeDocument/2006/relationships" id="257" r:id="R0c9d397e020e497e"/>
    <p:sldId xmlns:r="http://schemas.openxmlformats.org/officeDocument/2006/relationships" id="258" r:id="R1199fe961edb4430"/>
    <p:sldId xmlns:r="http://schemas.openxmlformats.org/officeDocument/2006/relationships" id="259" r:id="R0a8aef169dab4d9b"/>
    <p:sldId xmlns:r="http://schemas.openxmlformats.org/officeDocument/2006/relationships" id="260" r:id="Re3f5f3f3b16c467a"/>
    <p:sldId xmlns:r="http://schemas.openxmlformats.org/officeDocument/2006/relationships" id="261" r:id="Rc9431d77808f4bba"/>
    <p:sldId xmlns:r="http://schemas.openxmlformats.org/officeDocument/2006/relationships" id="262" r:id="R2699f9d4031c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937b47cd5452f" /><Relationship Type="http://schemas.openxmlformats.org/officeDocument/2006/relationships/slide" Target="/ppt/slides/slide1.xml" Id="Re9e1895a45e54b47" /><Relationship Type="http://schemas.openxmlformats.org/officeDocument/2006/relationships/slide" Target="/ppt/slides/slide2.xml" Id="R0c9d397e020e497e" /><Relationship Type="http://schemas.openxmlformats.org/officeDocument/2006/relationships/slide" Target="/ppt/slides/slide3.xml" Id="R1199fe961edb4430" /><Relationship Type="http://schemas.openxmlformats.org/officeDocument/2006/relationships/slide" Target="/ppt/slides/slide4.xml" Id="R0a8aef169dab4d9b" /><Relationship Type="http://schemas.openxmlformats.org/officeDocument/2006/relationships/slide" Target="/ppt/slides/slide5.xml" Id="Re3f5f3f3b16c467a" /><Relationship Type="http://schemas.openxmlformats.org/officeDocument/2006/relationships/slide" Target="/ppt/slides/slide6.xml" Id="Rc9431d77808f4bba" /><Relationship Type="http://schemas.openxmlformats.org/officeDocument/2006/relationships/slide" Target="/ppt/slides/slide7.xml" Id="R2699f9d4031c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970773c8c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d78d879d640e2" /><Relationship Type="http://schemas.openxmlformats.org/officeDocument/2006/relationships/theme" Target="/ppt/slideMasters/theme/theme1.xml" Id="R7b440373309c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d78d879d6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38b78315b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ae138291a4e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087d22c1a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2ff652339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dd3153d1b46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6b4000b0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d2b0a2a514c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