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419c42804b47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9e1981a5284f0e"/>
  </p:sldMasterIdLst>
  <p:sldIdLst>
    <p:sldId xmlns:r="http://schemas.openxmlformats.org/officeDocument/2006/relationships" id="256" r:id="Rdcc8b3b429ea41a6"/>
    <p:sldId xmlns:r="http://schemas.openxmlformats.org/officeDocument/2006/relationships" id="257" r:id="R2eef550767fd4e4b"/>
    <p:sldId xmlns:r="http://schemas.openxmlformats.org/officeDocument/2006/relationships" id="258" r:id="Rc5f151fd3508436f"/>
    <p:sldId xmlns:r="http://schemas.openxmlformats.org/officeDocument/2006/relationships" id="259" r:id="R6df406c4da5b43b9"/>
    <p:sldId xmlns:r="http://schemas.openxmlformats.org/officeDocument/2006/relationships" id="260" r:id="Rae325ba474934594"/>
    <p:sldId xmlns:r="http://schemas.openxmlformats.org/officeDocument/2006/relationships" id="261" r:id="Rf2068edd56324381"/>
    <p:sldId xmlns:r="http://schemas.openxmlformats.org/officeDocument/2006/relationships" id="262" r:id="Rde368031a73b4c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e1981a5284f0e" /><Relationship Type="http://schemas.openxmlformats.org/officeDocument/2006/relationships/slide" Target="/ppt/slides/slide1.xml" Id="Rdcc8b3b429ea41a6" /><Relationship Type="http://schemas.openxmlformats.org/officeDocument/2006/relationships/slide" Target="/ppt/slides/slide2.xml" Id="R2eef550767fd4e4b" /><Relationship Type="http://schemas.openxmlformats.org/officeDocument/2006/relationships/slide" Target="/ppt/slides/slide3.xml" Id="Rc5f151fd3508436f" /><Relationship Type="http://schemas.openxmlformats.org/officeDocument/2006/relationships/slide" Target="/ppt/slides/slide4.xml" Id="R6df406c4da5b43b9" /><Relationship Type="http://schemas.openxmlformats.org/officeDocument/2006/relationships/slide" Target="/ppt/slides/slide5.xml" Id="Rae325ba474934594" /><Relationship Type="http://schemas.openxmlformats.org/officeDocument/2006/relationships/slide" Target="/ppt/slides/slide6.xml" Id="Rf2068edd56324381" /><Relationship Type="http://schemas.openxmlformats.org/officeDocument/2006/relationships/slide" Target="/ppt/slides/slide7.xml" Id="Rde368031a73b4c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3c4b39a72f45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1eaabda5842f6" /><Relationship Type="http://schemas.openxmlformats.org/officeDocument/2006/relationships/theme" Target="/ppt/slideMasters/theme/theme1.xml" Id="Rfe013393e54442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b1eaabda5842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411211d944a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7d9b020e6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b78e79b9e40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9ad31634549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5e80bf733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83de807fe4e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95ca42fea4e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