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f6fbdb5a9d4c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1db2c96465449e"/>
  </p:sldMasterIdLst>
  <p:sldIdLst>
    <p:sldId xmlns:r="http://schemas.openxmlformats.org/officeDocument/2006/relationships" id="256" r:id="R8f6c29087deb4d08"/>
    <p:sldId xmlns:r="http://schemas.openxmlformats.org/officeDocument/2006/relationships" id="257" r:id="R3e2ba857e7b0425f"/>
    <p:sldId xmlns:r="http://schemas.openxmlformats.org/officeDocument/2006/relationships" id="258" r:id="R2251be5d66ca49b2"/>
    <p:sldId xmlns:r="http://schemas.openxmlformats.org/officeDocument/2006/relationships" id="259" r:id="Rf76004a94cad4b00"/>
    <p:sldId xmlns:r="http://schemas.openxmlformats.org/officeDocument/2006/relationships" id="260" r:id="R330c2c0648f94d1c"/>
    <p:sldId xmlns:r="http://schemas.openxmlformats.org/officeDocument/2006/relationships" id="261" r:id="R8cc3ec3aafd043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1db2c96465449e" /><Relationship Type="http://schemas.openxmlformats.org/officeDocument/2006/relationships/slide" Target="/ppt/slides/slide1.xml" Id="R8f6c29087deb4d08" /><Relationship Type="http://schemas.openxmlformats.org/officeDocument/2006/relationships/slide" Target="/ppt/slides/slide2.xml" Id="R3e2ba857e7b0425f" /><Relationship Type="http://schemas.openxmlformats.org/officeDocument/2006/relationships/slide" Target="/ppt/slides/slide3.xml" Id="R2251be5d66ca49b2" /><Relationship Type="http://schemas.openxmlformats.org/officeDocument/2006/relationships/slide" Target="/ppt/slides/slide4.xml" Id="Rf76004a94cad4b00" /><Relationship Type="http://schemas.openxmlformats.org/officeDocument/2006/relationships/slide" Target="/ppt/slides/slide5.xml" Id="R330c2c0648f94d1c" /><Relationship Type="http://schemas.openxmlformats.org/officeDocument/2006/relationships/slide" Target="/ppt/slides/slide6.xml" Id="R8cc3ec3aafd043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ba42b5882f47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ccacae58046bd" /><Relationship Type="http://schemas.openxmlformats.org/officeDocument/2006/relationships/theme" Target="/ppt/slideMasters/theme/theme1.xml" Id="Rf9c55912bc3647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9ccacae58046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8daad206246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f04ece4b0147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74dbcc5694a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e22f14e5d41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b15d75b3ab4e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8147a9ae441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FØRSTEHJELP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v/. Per Viggo Bratli, Hanangermona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