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df8e8d852a4c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f822b102d94209"/>
  </p:sldMasterIdLst>
  <p:sldIdLst>
    <p:sldId xmlns:r="http://schemas.openxmlformats.org/officeDocument/2006/relationships" id="256" r:id="R73bd390e91de45fc"/>
    <p:sldId xmlns:r="http://schemas.openxmlformats.org/officeDocument/2006/relationships" id="257" r:id="R9eedb439d9ce4970"/>
    <p:sldId xmlns:r="http://schemas.openxmlformats.org/officeDocument/2006/relationships" id="258" r:id="Reb80e4dc380f49b1"/>
    <p:sldId xmlns:r="http://schemas.openxmlformats.org/officeDocument/2006/relationships" id="259" r:id="R5a355f9c536e4e23"/>
    <p:sldId xmlns:r="http://schemas.openxmlformats.org/officeDocument/2006/relationships" id="260" r:id="Ra6607620068d4177"/>
    <p:sldId xmlns:r="http://schemas.openxmlformats.org/officeDocument/2006/relationships" id="261" r:id="R5d5a6dc3f8d0416b"/>
    <p:sldId xmlns:r="http://schemas.openxmlformats.org/officeDocument/2006/relationships" id="262" r:id="Ra20aae87c4ec4d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f822b102d94209" /><Relationship Type="http://schemas.openxmlformats.org/officeDocument/2006/relationships/slide" Target="/ppt/slides/slide1.xml" Id="R73bd390e91de45fc" /><Relationship Type="http://schemas.openxmlformats.org/officeDocument/2006/relationships/slide" Target="/ppt/slides/slide2.xml" Id="R9eedb439d9ce4970" /><Relationship Type="http://schemas.openxmlformats.org/officeDocument/2006/relationships/slide" Target="/ppt/slides/slide3.xml" Id="Reb80e4dc380f49b1" /><Relationship Type="http://schemas.openxmlformats.org/officeDocument/2006/relationships/slide" Target="/ppt/slides/slide4.xml" Id="R5a355f9c536e4e23" /><Relationship Type="http://schemas.openxmlformats.org/officeDocument/2006/relationships/slide" Target="/ppt/slides/slide5.xml" Id="Ra6607620068d4177" /><Relationship Type="http://schemas.openxmlformats.org/officeDocument/2006/relationships/slide" Target="/ppt/slides/slide6.xml" Id="R5d5a6dc3f8d0416b" /><Relationship Type="http://schemas.openxmlformats.org/officeDocument/2006/relationships/slide" Target="/ppt/slides/slide7.xml" Id="Ra20aae87c4ec4d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110b9a46f842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6b7951cff4d95" /><Relationship Type="http://schemas.openxmlformats.org/officeDocument/2006/relationships/theme" Target="/ppt/slideMasters/theme/theme1.xml" Id="Rb5dc8902a20a48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b6b7951cff4d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1f8a863974a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0151c1af649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6c5f52d0d4a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4d9ea088148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143dd96eb41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58378dc8a48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d6c2cc2524a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PETACON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PETACON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PETACON AS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PETACON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PETACON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PETACON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3 925 720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3 925 720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PETACON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TARAN THYSTED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NILSEN THYSTED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PETACON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Nustadveien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928 031 985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PETACON AS</a:t>
            </a:r>
          </a:p>
        </p:txBody>
      </p:sp>
    </p:spTree>
  </p:cSld>
  <p:clrMapOvr>
    <a:masterClrMapping xmlns:a="http://schemas.openxmlformats.org/drawingml/2006/main"/>
  </p:clrMapOvr>
</p:sld>
</file>