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afc2e649a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a3b729cf54bb5"/>
  </p:sldMasterIdLst>
  <p:sldIdLst>
    <p:sldId xmlns:r="http://schemas.openxmlformats.org/officeDocument/2006/relationships" id="256" r:id="R5f8ee6bc8dfe4365"/>
    <p:sldId xmlns:r="http://schemas.openxmlformats.org/officeDocument/2006/relationships" id="257" r:id="R1c95475907b149cf"/>
    <p:sldId xmlns:r="http://schemas.openxmlformats.org/officeDocument/2006/relationships" id="258" r:id="Ra7cc16281c3448ad"/>
    <p:sldId xmlns:r="http://schemas.openxmlformats.org/officeDocument/2006/relationships" id="259" r:id="R89b98cb9ee2e4df2"/>
    <p:sldId xmlns:r="http://schemas.openxmlformats.org/officeDocument/2006/relationships" id="260" r:id="R474d2041cfd84cd2"/>
    <p:sldId xmlns:r="http://schemas.openxmlformats.org/officeDocument/2006/relationships" id="261" r:id="R3339d03a20644b8a"/>
    <p:sldId xmlns:r="http://schemas.openxmlformats.org/officeDocument/2006/relationships" id="262" r:id="R974b67e2daa5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a3b729cf54bb5" /><Relationship Type="http://schemas.openxmlformats.org/officeDocument/2006/relationships/slide" Target="/ppt/slides/slide1.xml" Id="R5f8ee6bc8dfe4365" /><Relationship Type="http://schemas.openxmlformats.org/officeDocument/2006/relationships/slide" Target="/ppt/slides/slide2.xml" Id="R1c95475907b149cf" /><Relationship Type="http://schemas.openxmlformats.org/officeDocument/2006/relationships/slide" Target="/ppt/slides/slide3.xml" Id="Ra7cc16281c3448ad" /><Relationship Type="http://schemas.openxmlformats.org/officeDocument/2006/relationships/slide" Target="/ppt/slides/slide4.xml" Id="R89b98cb9ee2e4df2" /><Relationship Type="http://schemas.openxmlformats.org/officeDocument/2006/relationships/slide" Target="/ppt/slides/slide5.xml" Id="R474d2041cfd84cd2" /><Relationship Type="http://schemas.openxmlformats.org/officeDocument/2006/relationships/slide" Target="/ppt/slides/slide6.xml" Id="R3339d03a20644b8a" /><Relationship Type="http://schemas.openxmlformats.org/officeDocument/2006/relationships/slide" Target="/ppt/slides/slide7.xml" Id="R974b67e2daa5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cd8ecb30d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6eca9a364b76" /><Relationship Type="http://schemas.openxmlformats.org/officeDocument/2006/relationships/theme" Target="/ppt/slideMasters/theme/theme1.xml" Id="R514dcedbdd8b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06eca9a36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51383321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f28e0096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c065d9e1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83988471f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f1fe1cfd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8656a2c5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3b31a2a7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