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dd5aa662dc45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fa9a93ce464159"/>
  </p:sldMasterIdLst>
  <p:sldIdLst>
    <p:sldId xmlns:r="http://schemas.openxmlformats.org/officeDocument/2006/relationships" id="256" r:id="R6ef5c69a2f2d4cdf"/>
    <p:sldId xmlns:r="http://schemas.openxmlformats.org/officeDocument/2006/relationships" id="257" r:id="R0ef419eb70fa481e"/>
    <p:sldId xmlns:r="http://schemas.openxmlformats.org/officeDocument/2006/relationships" id="258" r:id="R50ba1871f5d943d1"/>
    <p:sldId xmlns:r="http://schemas.openxmlformats.org/officeDocument/2006/relationships" id="259" r:id="R7a06f5806ab94c11"/>
    <p:sldId xmlns:r="http://schemas.openxmlformats.org/officeDocument/2006/relationships" id="260" r:id="R963364a5b42349f5"/>
    <p:sldId xmlns:r="http://schemas.openxmlformats.org/officeDocument/2006/relationships" id="261" r:id="R99fc60b08c6a43b6"/>
    <p:sldId xmlns:r="http://schemas.openxmlformats.org/officeDocument/2006/relationships" id="262" r:id="R2617f91a793c4e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fa9a93ce464159" /><Relationship Type="http://schemas.openxmlformats.org/officeDocument/2006/relationships/slide" Target="/ppt/slides/slide1.xml" Id="R6ef5c69a2f2d4cdf" /><Relationship Type="http://schemas.openxmlformats.org/officeDocument/2006/relationships/slide" Target="/ppt/slides/slide2.xml" Id="R0ef419eb70fa481e" /><Relationship Type="http://schemas.openxmlformats.org/officeDocument/2006/relationships/slide" Target="/ppt/slides/slide3.xml" Id="R50ba1871f5d943d1" /><Relationship Type="http://schemas.openxmlformats.org/officeDocument/2006/relationships/slide" Target="/ppt/slides/slide4.xml" Id="R7a06f5806ab94c11" /><Relationship Type="http://schemas.openxmlformats.org/officeDocument/2006/relationships/slide" Target="/ppt/slides/slide5.xml" Id="R963364a5b42349f5" /><Relationship Type="http://schemas.openxmlformats.org/officeDocument/2006/relationships/slide" Target="/ppt/slides/slide6.xml" Id="R99fc60b08c6a43b6" /><Relationship Type="http://schemas.openxmlformats.org/officeDocument/2006/relationships/slide" Target="/ppt/slides/slide7.xml" Id="R2617f91a793c4e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4f5a5d348449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98dd8999de4764" /><Relationship Type="http://schemas.openxmlformats.org/officeDocument/2006/relationships/theme" Target="/ppt/slideMasters/theme/theme1.xml" Id="Ra1949b6758bf4b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98dd8999de47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eff6e3045b4b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50d6b771ea43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0f95b66b0e41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ae7114708642f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2fb03acd6647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9dc83924074b6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5da05c0aad468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MARIUS HEGGEDAL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MARIUS HEGGEDAL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MARIUS HEGGEDAL HOLDING AS ble etablert [år] og holder til i Setskog.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MARIUS HEGGEDAL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MARIUS HEGGEDAL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MARIUS HEGGEDAL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303 376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7 071 793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7 085 506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MARIUS HEGGEDAL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MARIUS FOSSER HEGGEDAL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MARIUS HEGGEDAL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Setskogveien 1492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1954 Setskog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928 021 807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MARIUS HEGGEDAL HOLDING AS</a:t>
            </a:r>
          </a:p>
        </p:txBody>
      </p:sp>
    </p:spTree>
  </p:cSld>
  <p:clrMapOvr>
    <a:masterClrMapping xmlns:a="http://schemas.openxmlformats.org/drawingml/2006/main"/>
  </p:clrMapOvr>
</p:sld>
</file>