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0bc92fddf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779eea24345d5"/>
  </p:sldMasterIdLst>
  <p:sldIdLst>
    <p:sldId xmlns:r="http://schemas.openxmlformats.org/officeDocument/2006/relationships" id="256" r:id="R6ef681d8284c4685"/>
    <p:sldId xmlns:r="http://schemas.openxmlformats.org/officeDocument/2006/relationships" id="257" r:id="Rc56556c0f2e7463c"/>
    <p:sldId xmlns:r="http://schemas.openxmlformats.org/officeDocument/2006/relationships" id="258" r:id="R9f946a7683ec43f3"/>
    <p:sldId xmlns:r="http://schemas.openxmlformats.org/officeDocument/2006/relationships" id="259" r:id="Rc54ac03c082d4789"/>
    <p:sldId xmlns:r="http://schemas.openxmlformats.org/officeDocument/2006/relationships" id="260" r:id="R38f866bb6ac8480a"/>
    <p:sldId xmlns:r="http://schemas.openxmlformats.org/officeDocument/2006/relationships" id="261" r:id="R07f0c16847a24543"/>
    <p:sldId xmlns:r="http://schemas.openxmlformats.org/officeDocument/2006/relationships" id="262" r:id="R76d85e37213f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779eea24345d5" /><Relationship Type="http://schemas.openxmlformats.org/officeDocument/2006/relationships/slide" Target="/ppt/slides/slide1.xml" Id="R6ef681d8284c4685" /><Relationship Type="http://schemas.openxmlformats.org/officeDocument/2006/relationships/slide" Target="/ppt/slides/slide2.xml" Id="Rc56556c0f2e7463c" /><Relationship Type="http://schemas.openxmlformats.org/officeDocument/2006/relationships/slide" Target="/ppt/slides/slide3.xml" Id="R9f946a7683ec43f3" /><Relationship Type="http://schemas.openxmlformats.org/officeDocument/2006/relationships/slide" Target="/ppt/slides/slide4.xml" Id="Rc54ac03c082d4789" /><Relationship Type="http://schemas.openxmlformats.org/officeDocument/2006/relationships/slide" Target="/ppt/slides/slide5.xml" Id="R38f866bb6ac8480a" /><Relationship Type="http://schemas.openxmlformats.org/officeDocument/2006/relationships/slide" Target="/ppt/slides/slide6.xml" Id="R07f0c16847a24543" /><Relationship Type="http://schemas.openxmlformats.org/officeDocument/2006/relationships/slide" Target="/ppt/slides/slide7.xml" Id="R76d85e37213f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9beb5cccf4f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e83f8625f4e65" /><Relationship Type="http://schemas.openxmlformats.org/officeDocument/2006/relationships/theme" Target="/ppt/slideMasters/theme/theme1.xml" Id="R53c108485e5d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e83f8625f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86217c03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4b8e7115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0151e0fb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f40ae1c946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c751b7925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a5f13de464c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92b4ac7f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THEBROKERGROUP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