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2583e1ae0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09440558b490b"/>
  </p:sldMasterIdLst>
  <p:sldIdLst>
    <p:sldId xmlns:r="http://schemas.openxmlformats.org/officeDocument/2006/relationships" id="256" r:id="R0743bf61a7e5477a"/>
    <p:sldId xmlns:r="http://schemas.openxmlformats.org/officeDocument/2006/relationships" id="257" r:id="Rc731cd0b85ba4e5d"/>
    <p:sldId xmlns:r="http://schemas.openxmlformats.org/officeDocument/2006/relationships" id="258" r:id="Ra8f9ab40ffea4da5"/>
    <p:sldId xmlns:r="http://schemas.openxmlformats.org/officeDocument/2006/relationships" id="259" r:id="Rf89bd87f9dc54628"/>
    <p:sldId xmlns:r="http://schemas.openxmlformats.org/officeDocument/2006/relationships" id="260" r:id="R81fbc0a243b848cc"/>
    <p:sldId xmlns:r="http://schemas.openxmlformats.org/officeDocument/2006/relationships" id="261" r:id="R78c1f3d38337498d"/>
    <p:sldId xmlns:r="http://schemas.openxmlformats.org/officeDocument/2006/relationships" id="262" r:id="R8ca7580bf8bf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09440558b490b" /><Relationship Type="http://schemas.openxmlformats.org/officeDocument/2006/relationships/slide" Target="/ppt/slides/slide1.xml" Id="R0743bf61a7e5477a" /><Relationship Type="http://schemas.openxmlformats.org/officeDocument/2006/relationships/slide" Target="/ppt/slides/slide2.xml" Id="Rc731cd0b85ba4e5d" /><Relationship Type="http://schemas.openxmlformats.org/officeDocument/2006/relationships/slide" Target="/ppt/slides/slide3.xml" Id="Ra8f9ab40ffea4da5" /><Relationship Type="http://schemas.openxmlformats.org/officeDocument/2006/relationships/slide" Target="/ppt/slides/slide4.xml" Id="Rf89bd87f9dc54628" /><Relationship Type="http://schemas.openxmlformats.org/officeDocument/2006/relationships/slide" Target="/ppt/slides/slide5.xml" Id="R81fbc0a243b848cc" /><Relationship Type="http://schemas.openxmlformats.org/officeDocument/2006/relationships/slide" Target="/ppt/slides/slide6.xml" Id="R78c1f3d38337498d" /><Relationship Type="http://schemas.openxmlformats.org/officeDocument/2006/relationships/slide" Target="/ppt/slides/slide7.xml" Id="R8ca7580bf8bf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afda90030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132e3451412d" /><Relationship Type="http://schemas.openxmlformats.org/officeDocument/2006/relationships/theme" Target="/ppt/slideMasters/theme/theme1.xml" Id="Rc70bee1aae32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7132e3451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ec4de401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c0d4183a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e424f6d0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3ff28107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a50863d61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d8a8a779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e2eba870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ØSTERHAUG VIBEKE WÅLEN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