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2ae499edd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9e39d8e054558"/>
  </p:sldMasterIdLst>
  <p:sldIdLst>
    <p:sldId xmlns:r="http://schemas.openxmlformats.org/officeDocument/2006/relationships" id="256" r:id="R079d153da86d4645"/>
    <p:sldId xmlns:r="http://schemas.openxmlformats.org/officeDocument/2006/relationships" id="257" r:id="R453c319916aa4194"/>
    <p:sldId xmlns:r="http://schemas.openxmlformats.org/officeDocument/2006/relationships" id="258" r:id="R18868e6aea7849fc"/>
    <p:sldId xmlns:r="http://schemas.openxmlformats.org/officeDocument/2006/relationships" id="259" r:id="Ra288fce761a74d48"/>
    <p:sldId xmlns:r="http://schemas.openxmlformats.org/officeDocument/2006/relationships" id="260" r:id="R6a936f7266b34e03"/>
    <p:sldId xmlns:r="http://schemas.openxmlformats.org/officeDocument/2006/relationships" id="261" r:id="Ra41216ed32b8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9e39d8e054558" /><Relationship Type="http://schemas.openxmlformats.org/officeDocument/2006/relationships/slide" Target="/ppt/slides/slide1.xml" Id="R079d153da86d4645" /><Relationship Type="http://schemas.openxmlformats.org/officeDocument/2006/relationships/slide" Target="/ppt/slides/slide2.xml" Id="R453c319916aa4194" /><Relationship Type="http://schemas.openxmlformats.org/officeDocument/2006/relationships/slide" Target="/ppt/slides/slide3.xml" Id="R18868e6aea7849fc" /><Relationship Type="http://schemas.openxmlformats.org/officeDocument/2006/relationships/slide" Target="/ppt/slides/slide4.xml" Id="Ra288fce761a74d48" /><Relationship Type="http://schemas.openxmlformats.org/officeDocument/2006/relationships/slide" Target="/ppt/slides/slide5.xml" Id="R6a936f7266b34e03" /><Relationship Type="http://schemas.openxmlformats.org/officeDocument/2006/relationships/slide" Target="/ppt/slides/slide6.xml" Id="Ra41216ed32b8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18fa6a392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9f6afa854b1a" /><Relationship Type="http://schemas.openxmlformats.org/officeDocument/2006/relationships/theme" Target="/ppt/slideMasters/theme/theme1.xml" Id="Rf9c72818a219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39f6afa85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6d7ff244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132b1499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377fe1df5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ab8b6c59f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e6f2a737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36020566d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