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53ed48fc3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0a8221a8a46f2"/>
  </p:sldMasterIdLst>
  <p:sldIdLst>
    <p:sldId xmlns:r="http://schemas.openxmlformats.org/officeDocument/2006/relationships" id="256" r:id="R6154a16820dc4197"/>
    <p:sldId xmlns:r="http://schemas.openxmlformats.org/officeDocument/2006/relationships" id="257" r:id="Rbbc5500589234bdd"/>
    <p:sldId xmlns:r="http://schemas.openxmlformats.org/officeDocument/2006/relationships" id="258" r:id="R4cb9541791664490"/>
    <p:sldId xmlns:r="http://schemas.openxmlformats.org/officeDocument/2006/relationships" id="259" r:id="R6b1974010ded4558"/>
    <p:sldId xmlns:r="http://schemas.openxmlformats.org/officeDocument/2006/relationships" id="260" r:id="R529534fcdbf049ed"/>
    <p:sldId xmlns:r="http://schemas.openxmlformats.org/officeDocument/2006/relationships" id="261" r:id="Rc6ee73601d8a4688"/>
    <p:sldId xmlns:r="http://schemas.openxmlformats.org/officeDocument/2006/relationships" id="262" r:id="R1434144dcba9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0a8221a8a46f2" /><Relationship Type="http://schemas.openxmlformats.org/officeDocument/2006/relationships/slide" Target="/ppt/slides/slide1.xml" Id="R6154a16820dc4197" /><Relationship Type="http://schemas.openxmlformats.org/officeDocument/2006/relationships/slide" Target="/ppt/slides/slide2.xml" Id="Rbbc5500589234bdd" /><Relationship Type="http://schemas.openxmlformats.org/officeDocument/2006/relationships/slide" Target="/ppt/slides/slide3.xml" Id="R4cb9541791664490" /><Relationship Type="http://schemas.openxmlformats.org/officeDocument/2006/relationships/slide" Target="/ppt/slides/slide4.xml" Id="R6b1974010ded4558" /><Relationship Type="http://schemas.openxmlformats.org/officeDocument/2006/relationships/slide" Target="/ppt/slides/slide5.xml" Id="R529534fcdbf049ed" /><Relationship Type="http://schemas.openxmlformats.org/officeDocument/2006/relationships/slide" Target="/ppt/slides/slide6.xml" Id="Rc6ee73601d8a4688" /><Relationship Type="http://schemas.openxmlformats.org/officeDocument/2006/relationships/slide" Target="/ppt/slides/slide7.xml" Id="R1434144dcba9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e0f7aefd4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5f0d834d469a" /><Relationship Type="http://schemas.openxmlformats.org/officeDocument/2006/relationships/theme" Target="/ppt/slideMasters/theme/theme1.xml" Id="Rffa9a2c66109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c5f0d834d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d7f62f674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1cb0ad6a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fcdc37ac7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a1610f21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49bbf4c4f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32710885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e521bc53b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