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e25347c2d47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da7c645284f7a"/>
  </p:sldMasterIdLst>
  <p:sldIdLst>
    <p:sldId xmlns:r="http://schemas.openxmlformats.org/officeDocument/2006/relationships" id="256" r:id="R513ac141605648bf"/>
    <p:sldId xmlns:r="http://schemas.openxmlformats.org/officeDocument/2006/relationships" id="257" r:id="Re423db0da97e483f"/>
    <p:sldId xmlns:r="http://schemas.openxmlformats.org/officeDocument/2006/relationships" id="258" r:id="R164ea17e43d940cb"/>
    <p:sldId xmlns:r="http://schemas.openxmlformats.org/officeDocument/2006/relationships" id="259" r:id="R45941909743c49ec"/>
    <p:sldId xmlns:r="http://schemas.openxmlformats.org/officeDocument/2006/relationships" id="260" r:id="R0c6bb4f4875e4cc7"/>
    <p:sldId xmlns:r="http://schemas.openxmlformats.org/officeDocument/2006/relationships" id="261" r:id="R4a298e52723b4e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da7c645284f7a" /><Relationship Type="http://schemas.openxmlformats.org/officeDocument/2006/relationships/slide" Target="/ppt/slides/slide1.xml" Id="R513ac141605648bf" /><Relationship Type="http://schemas.openxmlformats.org/officeDocument/2006/relationships/slide" Target="/ppt/slides/slide2.xml" Id="Re423db0da97e483f" /><Relationship Type="http://schemas.openxmlformats.org/officeDocument/2006/relationships/slide" Target="/ppt/slides/slide3.xml" Id="R164ea17e43d940cb" /><Relationship Type="http://schemas.openxmlformats.org/officeDocument/2006/relationships/slide" Target="/ppt/slides/slide4.xml" Id="R45941909743c49ec" /><Relationship Type="http://schemas.openxmlformats.org/officeDocument/2006/relationships/slide" Target="/ppt/slides/slide5.xml" Id="R0c6bb4f4875e4cc7" /><Relationship Type="http://schemas.openxmlformats.org/officeDocument/2006/relationships/slide" Target="/ppt/slides/slide6.xml" Id="R4a298e52723b4e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abc57cdcd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4ab7300964a75" /><Relationship Type="http://schemas.openxmlformats.org/officeDocument/2006/relationships/theme" Target="/ppt/slideMasters/theme/theme1.xml" Id="Rad861920528c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4ab730096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299525b4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ac8e34f8a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5b71d0fda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9e012762c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be697df0544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81dfcc9a5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HAALAND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928 007 863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