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b575be77a0b447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0a5ec1d9d2d465c"/>
  </p:sldMasterIdLst>
  <p:sldIdLst>
    <p:sldId xmlns:r="http://schemas.openxmlformats.org/officeDocument/2006/relationships" id="256" r:id="Rbe971bfa7e1447e8"/>
    <p:sldId xmlns:r="http://schemas.openxmlformats.org/officeDocument/2006/relationships" id="257" r:id="R3c99a1a547284943"/>
    <p:sldId xmlns:r="http://schemas.openxmlformats.org/officeDocument/2006/relationships" id="258" r:id="R80e19b516cfb4608"/>
    <p:sldId xmlns:r="http://schemas.openxmlformats.org/officeDocument/2006/relationships" id="259" r:id="Rbb4b06c58c1e4e29"/>
    <p:sldId xmlns:r="http://schemas.openxmlformats.org/officeDocument/2006/relationships" id="260" r:id="Rb131a1ab7a814ffe"/>
    <p:sldId xmlns:r="http://schemas.openxmlformats.org/officeDocument/2006/relationships" id="261" r:id="Rc2d3c44dfebc4d60"/>
    <p:sldId xmlns:r="http://schemas.openxmlformats.org/officeDocument/2006/relationships" id="262" r:id="Rb682ea5b2f2d42b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0a5ec1d9d2d465c" /><Relationship Type="http://schemas.openxmlformats.org/officeDocument/2006/relationships/slide" Target="/ppt/slides/slide1.xml" Id="Rbe971bfa7e1447e8" /><Relationship Type="http://schemas.openxmlformats.org/officeDocument/2006/relationships/slide" Target="/ppt/slides/slide2.xml" Id="R3c99a1a547284943" /><Relationship Type="http://schemas.openxmlformats.org/officeDocument/2006/relationships/slide" Target="/ppt/slides/slide3.xml" Id="R80e19b516cfb4608" /><Relationship Type="http://schemas.openxmlformats.org/officeDocument/2006/relationships/slide" Target="/ppt/slides/slide4.xml" Id="Rbb4b06c58c1e4e29" /><Relationship Type="http://schemas.openxmlformats.org/officeDocument/2006/relationships/slide" Target="/ppt/slides/slide5.xml" Id="Rb131a1ab7a814ffe" /><Relationship Type="http://schemas.openxmlformats.org/officeDocument/2006/relationships/slide" Target="/ppt/slides/slide6.xml" Id="Rc2d3c44dfebc4d60" /><Relationship Type="http://schemas.openxmlformats.org/officeDocument/2006/relationships/slide" Target="/ppt/slides/slide7.xml" Id="Rb682ea5b2f2d42b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c06159976694ad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0877ce1e5d4287" /><Relationship Type="http://schemas.openxmlformats.org/officeDocument/2006/relationships/theme" Target="/ppt/slideMasters/theme/theme1.xml" Id="R341e04eb1ebe45b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b0877ce1e5d428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d6ab6e08af425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aa04bfdc9943d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d5f7a7a7a9484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3918d73cdf46e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fe85265a7a47e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81d56b7d8649d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a61dce880b4e2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E. HAALAND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E. HAALAND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E. HAALAND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E. HAALAND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E. HAALAND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E. HAALAND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−24 356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2 475 996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10 627 367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12 677 367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E. HAALAND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HAALAND ESPEN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E. HAALAND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Høyenhallveien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0667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928 007 723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E. HAALAND HOLDING AS</a:t>
            </a:r>
          </a:p>
        </p:txBody>
      </p:sp>
    </p:spTree>
  </p:cSld>
  <p:clrMapOvr>
    <a:masterClrMapping xmlns:a="http://schemas.openxmlformats.org/drawingml/2006/main"/>
  </p:clrMapOvr>
</p:sld>
</file>